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72" r:id="rId6"/>
    <p:sldId id="311" r:id="rId7"/>
    <p:sldId id="312" r:id="rId8"/>
    <p:sldId id="265" r:id="rId9"/>
    <p:sldId id="266" r:id="rId10"/>
    <p:sldId id="269" r:id="rId11"/>
    <p:sldId id="274" r:id="rId12"/>
    <p:sldId id="275" r:id="rId13"/>
    <p:sldId id="290" r:id="rId14"/>
    <p:sldId id="291" r:id="rId15"/>
    <p:sldId id="292" r:id="rId16"/>
    <p:sldId id="293" r:id="rId17"/>
    <p:sldId id="276" r:id="rId18"/>
    <p:sldId id="289" r:id="rId19"/>
    <p:sldId id="270" r:id="rId20"/>
    <p:sldId id="277" r:id="rId21"/>
    <p:sldId id="278" r:id="rId22"/>
    <p:sldId id="271" r:id="rId23"/>
    <p:sldId id="273" r:id="rId24"/>
    <p:sldId id="300" r:id="rId25"/>
    <p:sldId id="301" r:id="rId26"/>
    <p:sldId id="260" r:id="rId27"/>
    <p:sldId id="267" r:id="rId28"/>
    <p:sldId id="268" r:id="rId29"/>
    <p:sldId id="261" r:id="rId30"/>
    <p:sldId id="286" r:id="rId31"/>
    <p:sldId id="285" r:id="rId32"/>
    <p:sldId id="279" r:id="rId33"/>
    <p:sldId id="280" r:id="rId34"/>
    <p:sldId id="262" r:id="rId35"/>
    <p:sldId id="263" r:id="rId36"/>
    <p:sldId id="305" r:id="rId37"/>
    <p:sldId id="306" r:id="rId38"/>
    <p:sldId id="307" r:id="rId39"/>
    <p:sldId id="259" r:id="rId40"/>
    <p:sldId id="299" r:id="rId41"/>
    <p:sldId id="282" r:id="rId42"/>
    <p:sldId id="283" r:id="rId43"/>
    <p:sldId id="287" r:id="rId44"/>
    <p:sldId id="308" r:id="rId45"/>
    <p:sldId id="288" r:id="rId46"/>
    <p:sldId id="302" r:id="rId47"/>
    <p:sldId id="303" r:id="rId48"/>
    <p:sldId id="304" r:id="rId49"/>
    <p:sldId id="294" r:id="rId50"/>
    <p:sldId id="295" r:id="rId51"/>
    <p:sldId id="296" r:id="rId52"/>
    <p:sldId id="297" r:id="rId53"/>
    <p:sldId id="298" r:id="rId54"/>
    <p:sldId id="309" r:id="rId55"/>
    <p:sldId id="310" r:id="rId56"/>
    <p:sldId id="284" r:id="rId5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247C"/>
    <a:srgbClr val="4C19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27"/>
    <p:restoredTop sz="94505"/>
  </p:normalViewPr>
  <p:slideViewPr>
    <p:cSldViewPr snapToGrid="0">
      <p:cViewPr varScale="1">
        <p:scale>
          <a:sx n="199" d="100"/>
          <a:sy n="199" d="100"/>
        </p:scale>
        <p:origin x="12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1.png>
</file>

<file path=ppt/media/image2.jp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solidFill>
          <a:srgbClr val="4C19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709255-D76D-F0F2-13B3-866CC984C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F795F4-2D1D-99E0-7AC8-8EFE12DCD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53FDD9-5E46-90CA-583F-537D660BF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0E791F7-BEDB-34D5-B0A5-853CC6E6DF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8723" y="282082"/>
            <a:ext cx="3581400" cy="1318119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8FC8217B-5B89-E493-A0EE-AB89F50F79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135437"/>
          </a:xfrm>
        </p:spPr>
        <p:txBody>
          <a:bodyPr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42396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129007-8D55-151B-3389-932C0463A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7F9CB7E-D938-FEDC-AC95-1CAF12D7E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08C032-0ED2-9EEC-9F55-8F905D7BF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E5E47E-E0C3-932B-94E5-81ED38544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1AC4E1-63CA-E4CF-A10F-937C13CDB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2978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D5C520E-E41D-5990-82E3-21ADEE49C1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70AA1F5-0362-328E-C54A-B220312404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2382B8-0CC1-37DB-5816-082B87E79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19D4-33F7-DAD5-3DE8-01B3491AD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FCD53A-AC64-589B-392E-805C4075C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2585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B9EA82-D858-2381-B9B5-07D6E4DA0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BF9D4B-782E-2D38-376E-1A2396D09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6EE68C-9352-8ADF-4A4F-4633D5A76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D47659B-9231-A6C2-0A2B-53AC7CFD3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BD76E44-7465-2810-8C2F-5DB9D8170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1813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rgbClr val="C924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6F6F2F76-0D9B-B8DA-134E-63D12A355DA8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68AEA6A-6502-5FEF-FD2F-E1E3371C8EC8}"/>
              </a:ext>
            </a:extLst>
          </p:cNvPr>
          <p:cNvSpPr/>
          <p:nvPr userDrawn="1"/>
        </p:nvSpPr>
        <p:spPr>
          <a:xfrm>
            <a:off x="0" y="0"/>
            <a:ext cx="12192000" cy="3941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460A7D7-6816-8F45-D4C0-E008CC1B0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157" y="682217"/>
            <a:ext cx="9151005" cy="2852737"/>
          </a:xfrm>
        </p:spPr>
        <p:txBody>
          <a:bodyPr anchor="b"/>
          <a:lstStyle>
            <a:lvl1pPr>
              <a:defRPr sz="6000" b="1">
                <a:solidFill>
                  <a:srgbClr val="C9247C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E7E7B4-199D-4FE0-9762-86D569E07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8B4BC7-3773-9023-B34C-DAB2190DD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997686-9781-EE74-4383-67D241839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B01A70-9D3C-11B7-A6AB-421BCCEE8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F4D139F-F03B-2A7C-AB1B-A047F3272D2F}"/>
              </a:ext>
            </a:extLst>
          </p:cNvPr>
          <p:cNvSpPr/>
          <p:nvPr userDrawn="1"/>
        </p:nvSpPr>
        <p:spPr>
          <a:xfrm>
            <a:off x="688157" y="4949072"/>
            <a:ext cx="11503843" cy="867266"/>
          </a:xfrm>
          <a:prstGeom prst="rect">
            <a:avLst/>
          </a:prstGeom>
          <a:solidFill>
            <a:srgbClr val="4C19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7230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C1D045-9E9A-EA88-377F-87F8393BF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F98A97-72EC-3627-36CF-60918863D2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9E8FB56-5E0B-ADDD-6315-A457EAB958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88EEF0-BD55-AFF6-7CF0-D3173E3D5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3A0F65C-5079-DE9D-46A1-D9D88F298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75F0E5A-BB1B-4C36-E390-81FE58C00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639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6A658-2F61-9108-7E0E-89B6A07F8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05608C6-8E58-A866-72B0-4B71472304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6732888-0A1E-E552-F4ED-6A691FF78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854A697-D2D2-5E9F-60F7-CD3C0ECB51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1FAF117-3B55-DB06-C9C0-E3356A6B83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633978C-C0C4-9103-4B67-424767201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EA9CAAC-01E5-1D6B-86F4-070A23F3C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8144853-AA1D-E04C-B3B6-185DDC83C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5238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3E2F2B-25B5-B41E-3FAF-0287E45BB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CC20E64-DD10-9000-16C8-26B3192B6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C8890D2-5B8D-3AE2-83C1-4CA4ED1F7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AE14E3D-B61C-8CFD-05D1-797809C38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0392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7C7473-276A-9B32-212C-794658906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ED6D181-BDB7-9E71-343E-B5E61F062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BD303E9-BC9E-7345-0D53-D0390076E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721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97513F-0273-7CA6-82AF-702F5106D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C8EC45-BA49-365D-2B77-3434C7B0C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BD58625-EE4B-BB4E-5CAE-64ECF2A24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DA38066-C584-B0FF-F963-E18368AE4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FE64C1A-B969-3E34-70C8-65DD0C775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3E0E828-8B73-6D3E-398C-2D0047858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34359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91D36E-ABA3-E5C0-BB86-75AB900A9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7995826-07EE-6414-5318-2E7F7E2780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1D84488-E8E7-A9E4-F4DC-5E654987A9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562BCE7-0A4C-81F7-659D-1F2A4990E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61AB16F-E616-68ED-7208-FF69F2090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D10EC9-1BCA-7EEA-6444-B612D6AE0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6701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AB938D9-BEF2-657A-1B4D-675D9CFF6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AA17467-9FD7-13E1-E88E-81C662EE2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35A2A4-1C9E-5792-3270-8AD1534C4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6DE183-259A-2F42-A02E-BD2229ED2143}" type="datetimeFigureOut">
              <a:rPr lang="es-ES" smtClean="0"/>
              <a:t>14/6/25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C24326-A129-1B18-155E-71C42154FB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0B8274-3533-8598-BC90-330531A7C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3123B2-C4DF-7F48-9643-171967F70A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39697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E5A7B-E147-2978-8031-1C99C8711A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135437"/>
          </a:xfrm>
        </p:spPr>
        <p:txBody>
          <a:bodyPr/>
          <a:lstStyle/>
          <a:p>
            <a:r>
              <a:rPr lang="es-ES" dirty="0"/>
              <a:t>No entiendes tu proyecto… y yo tampoco</a:t>
            </a:r>
          </a:p>
        </p:txBody>
      </p:sp>
    </p:spTree>
    <p:extLst>
      <p:ext uri="{BB962C8B-B14F-4D97-AF65-F5344CB8AC3E}">
        <p14:creationId xmlns:p14="http://schemas.microsoft.com/office/powerpoint/2010/main" val="404079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6B440-8D03-F9EB-361D-8A64B76BA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Dodecaedro del conocimiento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600701-DB46-F26B-C69A-D1FACE861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9767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FC755519-9EB6-E034-D665-2A279AD88F53}"/>
              </a:ext>
            </a:extLst>
          </p:cNvPr>
          <p:cNvSpPr/>
          <p:nvPr/>
        </p:nvSpPr>
        <p:spPr>
          <a:xfrm>
            <a:off x="8664420" y="4699888"/>
            <a:ext cx="3910177" cy="2164506"/>
          </a:xfrm>
          <a:prstGeom prst="rect">
            <a:avLst/>
          </a:prstGeom>
          <a:solidFill>
            <a:srgbClr val="4C19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4EFBA0D4-2973-C5FE-F839-DFBE1B7FF478}"/>
              </a:ext>
            </a:extLst>
          </p:cNvPr>
          <p:cNvSpPr/>
          <p:nvPr/>
        </p:nvSpPr>
        <p:spPr>
          <a:xfrm>
            <a:off x="10480431" y="5806120"/>
            <a:ext cx="268565" cy="268565"/>
          </a:xfrm>
          <a:prstGeom prst="rect">
            <a:avLst/>
          </a:prstGeom>
          <a:solidFill>
            <a:srgbClr val="C924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DBB6270F-6F50-816D-ACBD-C733A54821CB}"/>
              </a:ext>
            </a:extLst>
          </p:cNvPr>
          <p:cNvSpPr/>
          <p:nvPr/>
        </p:nvSpPr>
        <p:spPr>
          <a:xfrm>
            <a:off x="10825729" y="5806120"/>
            <a:ext cx="268565" cy="268565"/>
          </a:xfrm>
          <a:prstGeom prst="rect">
            <a:avLst/>
          </a:prstGeom>
          <a:solidFill>
            <a:srgbClr val="C924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A8FDE7B-96A0-3A15-F6CE-C899446D19E0}"/>
              </a:ext>
            </a:extLst>
          </p:cNvPr>
          <p:cNvSpPr/>
          <p:nvPr/>
        </p:nvSpPr>
        <p:spPr>
          <a:xfrm>
            <a:off x="11145449" y="5806120"/>
            <a:ext cx="268565" cy="268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C9625A7-12DB-AB53-99DF-E0BB39F90108}"/>
              </a:ext>
            </a:extLst>
          </p:cNvPr>
          <p:cNvSpPr/>
          <p:nvPr/>
        </p:nvSpPr>
        <p:spPr>
          <a:xfrm>
            <a:off x="11477958" y="5806120"/>
            <a:ext cx="268565" cy="268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F0B28888-F26E-EF01-FAF3-0A2F7F3B099E}"/>
              </a:ext>
            </a:extLst>
          </p:cNvPr>
          <p:cNvSpPr/>
          <p:nvPr/>
        </p:nvSpPr>
        <p:spPr>
          <a:xfrm>
            <a:off x="11797679" y="5806120"/>
            <a:ext cx="268565" cy="268565"/>
          </a:xfrm>
          <a:prstGeom prst="rect">
            <a:avLst/>
          </a:prstGeom>
          <a:solidFill>
            <a:srgbClr val="C924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21CFB129-6881-38BE-CE8D-37BB7E83F2D7}"/>
              </a:ext>
            </a:extLst>
          </p:cNvPr>
          <p:cNvSpPr/>
          <p:nvPr/>
        </p:nvSpPr>
        <p:spPr>
          <a:xfrm>
            <a:off x="11797679" y="6138629"/>
            <a:ext cx="268565" cy="268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A84A1A9-2377-EA60-BAA8-11A33496C337}"/>
              </a:ext>
            </a:extLst>
          </p:cNvPr>
          <p:cNvSpPr/>
          <p:nvPr/>
        </p:nvSpPr>
        <p:spPr>
          <a:xfrm>
            <a:off x="11797679" y="6471138"/>
            <a:ext cx="268565" cy="2685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1F94C58A-6C5F-4A67-3706-F77F8BDBB5A9}"/>
              </a:ext>
            </a:extLst>
          </p:cNvPr>
          <p:cNvSpPr/>
          <p:nvPr/>
        </p:nvSpPr>
        <p:spPr>
          <a:xfrm>
            <a:off x="11145449" y="6138630"/>
            <a:ext cx="268565" cy="268565"/>
          </a:xfrm>
          <a:prstGeom prst="rect">
            <a:avLst/>
          </a:prstGeom>
          <a:solidFill>
            <a:srgbClr val="C924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FB55ECA-8049-4575-9172-1AEA10E9D9CD}"/>
              </a:ext>
            </a:extLst>
          </p:cNvPr>
          <p:cNvSpPr/>
          <p:nvPr/>
        </p:nvSpPr>
        <p:spPr>
          <a:xfrm>
            <a:off x="11471564" y="6138630"/>
            <a:ext cx="268565" cy="268565"/>
          </a:xfrm>
          <a:prstGeom prst="rect">
            <a:avLst/>
          </a:prstGeom>
          <a:solidFill>
            <a:srgbClr val="C924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A8E1DB39-85B0-99DF-A71F-FFC28D79C325}"/>
              </a:ext>
            </a:extLst>
          </p:cNvPr>
          <p:cNvSpPr/>
          <p:nvPr/>
        </p:nvSpPr>
        <p:spPr>
          <a:xfrm>
            <a:off x="11145449" y="6471139"/>
            <a:ext cx="268565" cy="268565"/>
          </a:xfrm>
          <a:prstGeom prst="rect">
            <a:avLst/>
          </a:prstGeom>
          <a:solidFill>
            <a:srgbClr val="C924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CD97C75-66AD-1417-6C90-B90DCA735370}"/>
              </a:ext>
            </a:extLst>
          </p:cNvPr>
          <p:cNvSpPr/>
          <p:nvPr/>
        </p:nvSpPr>
        <p:spPr>
          <a:xfrm>
            <a:off x="11471564" y="6471139"/>
            <a:ext cx="268565" cy="268565"/>
          </a:xfrm>
          <a:prstGeom prst="rect">
            <a:avLst/>
          </a:prstGeom>
          <a:solidFill>
            <a:srgbClr val="C924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ADCA97FC-EECA-F824-4C85-FBE5B0E448B0}"/>
              </a:ext>
            </a:extLst>
          </p:cNvPr>
          <p:cNvSpPr/>
          <p:nvPr/>
        </p:nvSpPr>
        <p:spPr>
          <a:xfrm>
            <a:off x="10825729" y="6471139"/>
            <a:ext cx="268565" cy="268565"/>
          </a:xfrm>
          <a:prstGeom prst="rect">
            <a:avLst/>
          </a:prstGeom>
          <a:solidFill>
            <a:srgbClr val="C924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1855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A3D95-4143-F94B-538F-FC9C6213D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aper Dodecahedron">
            <a:extLst>
              <a:ext uri="{FF2B5EF4-FFF2-40B4-BE49-F238E27FC236}">
                <a16:creationId xmlns:a16="http://schemas.microsoft.com/office/drawing/2014/main" id="{D0D7FC94-493B-2E4B-9F5D-7A8316E32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95250"/>
            <a:ext cx="6667500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Elipse 15">
            <a:extLst>
              <a:ext uri="{FF2B5EF4-FFF2-40B4-BE49-F238E27FC236}">
                <a16:creationId xmlns:a16="http://schemas.microsoft.com/office/drawing/2014/main" id="{6B6E3626-43FD-FED7-31BD-8AEF9CC424E0}"/>
              </a:ext>
            </a:extLst>
          </p:cNvPr>
          <p:cNvSpPr/>
          <p:nvPr/>
        </p:nvSpPr>
        <p:spPr>
          <a:xfrm>
            <a:off x="8590547" y="469232"/>
            <a:ext cx="3176337" cy="168442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Dibujos a mano, Keynote?!</a:t>
            </a:r>
          </a:p>
        </p:txBody>
      </p:sp>
    </p:spTree>
    <p:extLst>
      <p:ext uri="{BB962C8B-B14F-4D97-AF65-F5344CB8AC3E}">
        <p14:creationId xmlns:p14="http://schemas.microsoft.com/office/powerpoint/2010/main" val="517690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A1570-D7A8-39E6-C760-46707CBF8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aper Dodecahedron">
            <a:extLst>
              <a:ext uri="{FF2B5EF4-FFF2-40B4-BE49-F238E27FC236}">
                <a16:creationId xmlns:a16="http://schemas.microsoft.com/office/drawing/2014/main" id="{2A619710-15A0-1484-089B-CF90F8361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95250"/>
            <a:ext cx="6667500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4E56FA9C-5AAE-EE87-15A0-2CF36F09B54B}"/>
              </a:ext>
            </a:extLst>
          </p:cNvPr>
          <p:cNvSpPr/>
          <p:nvPr/>
        </p:nvSpPr>
        <p:spPr>
          <a:xfrm>
            <a:off x="1662545" y="4322618"/>
            <a:ext cx="10529455" cy="3016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0B06ADA-307A-0D6A-C791-2419CC1DFC38}"/>
              </a:ext>
            </a:extLst>
          </p:cNvPr>
          <p:cNvSpPr/>
          <p:nvPr/>
        </p:nvSpPr>
        <p:spPr>
          <a:xfrm>
            <a:off x="4845132" y="-2125683"/>
            <a:ext cx="9322130" cy="81108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2647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7551F-9F23-58C3-814F-E11C1480B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aper Dodecahedron">
            <a:extLst>
              <a:ext uri="{FF2B5EF4-FFF2-40B4-BE49-F238E27FC236}">
                <a16:creationId xmlns:a16="http://schemas.microsoft.com/office/drawing/2014/main" id="{3154C014-26FB-A82F-0E8D-1A593E745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95250"/>
            <a:ext cx="6667500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385C340A-A715-5449-3E15-E91AB0B37400}"/>
              </a:ext>
            </a:extLst>
          </p:cNvPr>
          <p:cNvSpPr/>
          <p:nvPr/>
        </p:nvSpPr>
        <p:spPr>
          <a:xfrm>
            <a:off x="6096000" y="4322618"/>
            <a:ext cx="6096000" cy="3016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67F0598-CEDB-A36E-0BB1-638ADC49892A}"/>
              </a:ext>
            </a:extLst>
          </p:cNvPr>
          <p:cNvSpPr/>
          <p:nvPr/>
        </p:nvSpPr>
        <p:spPr>
          <a:xfrm>
            <a:off x="2090057" y="-2125682"/>
            <a:ext cx="12077205" cy="6994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8717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CB815A-D9EE-8A64-BFD5-9DE390179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aper Dodecahedron">
            <a:extLst>
              <a:ext uri="{FF2B5EF4-FFF2-40B4-BE49-F238E27FC236}">
                <a16:creationId xmlns:a16="http://schemas.microsoft.com/office/drawing/2014/main" id="{9C51CE47-188F-E585-32BB-0788EAFE4A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95250"/>
            <a:ext cx="6667500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B9514DF-A0E1-397B-018C-6C05D958F3DC}"/>
              </a:ext>
            </a:extLst>
          </p:cNvPr>
          <p:cNvSpPr/>
          <p:nvPr/>
        </p:nvSpPr>
        <p:spPr>
          <a:xfrm>
            <a:off x="2090057" y="5320145"/>
            <a:ext cx="10101943" cy="2541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CE5AF82-1AD1-AA85-95D1-6BB4F019FDBE}"/>
              </a:ext>
            </a:extLst>
          </p:cNvPr>
          <p:cNvSpPr/>
          <p:nvPr/>
        </p:nvSpPr>
        <p:spPr>
          <a:xfrm>
            <a:off x="2090057" y="-2125682"/>
            <a:ext cx="12077205" cy="44651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F0F2EFF-63BF-0A6E-6DB2-773E42485D54}"/>
              </a:ext>
            </a:extLst>
          </p:cNvPr>
          <p:cNvSpPr/>
          <p:nvPr/>
        </p:nvSpPr>
        <p:spPr>
          <a:xfrm>
            <a:off x="589809" y="1056904"/>
            <a:ext cx="3301340" cy="4488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0C1C5BA-9B9D-7D27-F90F-B5C76BA4C534}"/>
              </a:ext>
            </a:extLst>
          </p:cNvPr>
          <p:cNvSpPr/>
          <p:nvPr/>
        </p:nvSpPr>
        <p:spPr>
          <a:xfrm>
            <a:off x="8300852" y="1056904"/>
            <a:ext cx="3301340" cy="4488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1451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3ED6D-EB0F-B3E7-E332-6337FDE36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aper Dodecahedron">
            <a:extLst>
              <a:ext uri="{FF2B5EF4-FFF2-40B4-BE49-F238E27FC236}">
                <a16:creationId xmlns:a16="http://schemas.microsoft.com/office/drawing/2014/main" id="{DAEC78A7-FE48-E684-B5B6-D755D5944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95250"/>
            <a:ext cx="6667500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6D8A1CEF-1E74-B8E3-4990-B3F8400B0D16}"/>
              </a:ext>
            </a:extLst>
          </p:cNvPr>
          <p:cNvSpPr/>
          <p:nvPr/>
        </p:nvSpPr>
        <p:spPr>
          <a:xfrm>
            <a:off x="2090057" y="3051957"/>
            <a:ext cx="10101943" cy="4809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9E0F32DF-6660-9A82-84D3-81F65AA01628}"/>
              </a:ext>
            </a:extLst>
          </p:cNvPr>
          <p:cNvSpPr/>
          <p:nvPr/>
        </p:nvSpPr>
        <p:spPr>
          <a:xfrm>
            <a:off x="589809" y="-665018"/>
            <a:ext cx="4314700" cy="62107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87624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eeing Beyond the Six and Nine: Embracing Multiple Perspectives in Conflict  Resolution">
            <a:extLst>
              <a:ext uri="{FF2B5EF4-FFF2-40B4-BE49-F238E27FC236}">
                <a16:creationId xmlns:a16="http://schemas.microsoft.com/office/drawing/2014/main" id="{028F6D7C-C70D-1195-599A-781775ABC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802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98D944-8406-A232-3DE6-8058CDCC63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eeing Beyond the Six and Nine: Embracing Multiple Perspectives in Conflict  Resolution">
            <a:extLst>
              <a:ext uri="{FF2B5EF4-FFF2-40B4-BE49-F238E27FC236}">
                <a16:creationId xmlns:a16="http://schemas.microsoft.com/office/drawing/2014/main" id="{61800809-F762-0E8A-D351-1BF545C53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214AB88B-6B9B-AA39-9DEB-E3E0712D7C27}"/>
              </a:ext>
            </a:extLst>
          </p:cNvPr>
          <p:cNvSpPr txBox="1">
            <a:spLocks/>
          </p:cNvSpPr>
          <p:nvPr/>
        </p:nvSpPr>
        <p:spPr>
          <a:xfrm>
            <a:off x="445820" y="2721521"/>
            <a:ext cx="11300360" cy="1414958"/>
          </a:xfrm>
          <a:prstGeom prst="rect">
            <a:avLst/>
          </a:prstGeom>
        </p:spPr>
        <p:txBody>
          <a:bodyPr vert="horz" lIns="9000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sz="7200" b="1" dirty="0">
                <a:solidFill>
                  <a:schemeClr val="bg1"/>
                </a:solidFill>
                <a:highlight>
                  <a:srgbClr val="C9247C"/>
                </a:highlight>
              </a:rPr>
              <a:t>Es un número</a:t>
            </a:r>
            <a:endParaRPr lang="es-ES" sz="7200" dirty="0"/>
          </a:p>
        </p:txBody>
      </p:sp>
    </p:spTree>
    <p:extLst>
      <p:ext uri="{BB962C8B-B14F-4D97-AF65-F5344CB8AC3E}">
        <p14:creationId xmlns:p14="http://schemas.microsoft.com/office/powerpoint/2010/main" val="1928327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7B7155-ADAC-5E45-8E51-52D2EA7C6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Castillo de naipes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DBB0D86-79C8-7183-61E4-27351355A3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074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>
            <a:extLst>
              <a:ext uri="{FF2B5EF4-FFF2-40B4-BE49-F238E27FC236}">
                <a16:creationId xmlns:a16="http://schemas.microsoft.com/office/drawing/2014/main" id="{437813AE-0A82-F6AC-73DA-D8A872D725C0}"/>
              </a:ext>
            </a:extLst>
          </p:cNvPr>
          <p:cNvSpPr/>
          <p:nvPr/>
        </p:nvSpPr>
        <p:spPr>
          <a:xfrm>
            <a:off x="352301" y="-225631"/>
            <a:ext cx="12152416" cy="7208322"/>
          </a:xfrm>
          <a:prstGeom prst="rect">
            <a:avLst/>
          </a:prstGeom>
          <a:solidFill>
            <a:srgbClr val="C9247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3E907D52-A2D7-47E4-B798-0D17BEEF5005}"/>
              </a:ext>
            </a:extLst>
          </p:cNvPr>
          <p:cNvSpPr/>
          <p:nvPr/>
        </p:nvSpPr>
        <p:spPr>
          <a:xfrm>
            <a:off x="-2829596" y="-1528657"/>
            <a:ext cx="14669295" cy="8891358"/>
          </a:xfrm>
          <a:custGeom>
            <a:avLst/>
            <a:gdLst>
              <a:gd name="connsiteX0" fmla="*/ 2176453 w 14669295"/>
              <a:gd name="connsiteY0" fmla="*/ 8891358 h 8891358"/>
              <a:gd name="connsiteX1" fmla="*/ 2259580 w 14669295"/>
              <a:gd name="connsiteY1" fmla="*/ 8843857 h 8891358"/>
              <a:gd name="connsiteX2" fmla="*/ 2318957 w 14669295"/>
              <a:gd name="connsiteY2" fmla="*/ 8796356 h 8891358"/>
              <a:gd name="connsiteX3" fmla="*/ 2413960 w 14669295"/>
              <a:gd name="connsiteY3" fmla="*/ 8760730 h 8891358"/>
              <a:gd name="connsiteX4" fmla="*/ 2508962 w 14669295"/>
              <a:gd name="connsiteY4" fmla="*/ 8713228 h 8891358"/>
              <a:gd name="connsiteX5" fmla="*/ 2615840 w 14669295"/>
              <a:gd name="connsiteY5" fmla="*/ 8677602 h 8891358"/>
              <a:gd name="connsiteX6" fmla="*/ 3007726 w 14669295"/>
              <a:gd name="connsiteY6" fmla="*/ 8582600 h 8891358"/>
              <a:gd name="connsiteX7" fmla="*/ 3126479 w 14669295"/>
              <a:gd name="connsiteY7" fmla="*/ 8535099 h 8891358"/>
              <a:gd name="connsiteX8" fmla="*/ 3257108 w 14669295"/>
              <a:gd name="connsiteY8" fmla="*/ 8511348 h 8891358"/>
              <a:gd name="connsiteX9" fmla="*/ 3375861 w 14669295"/>
              <a:gd name="connsiteY9" fmla="*/ 8487597 h 8891358"/>
              <a:gd name="connsiteX10" fmla="*/ 3482739 w 14669295"/>
              <a:gd name="connsiteY10" fmla="*/ 8463847 h 8891358"/>
              <a:gd name="connsiteX11" fmla="*/ 3755871 w 14669295"/>
              <a:gd name="connsiteY11" fmla="*/ 8356969 h 8891358"/>
              <a:gd name="connsiteX12" fmla="*/ 3981502 w 14669295"/>
              <a:gd name="connsiteY12" fmla="*/ 8309467 h 8891358"/>
              <a:gd name="connsiteX13" fmla="*/ 4112131 w 14669295"/>
              <a:gd name="connsiteY13" fmla="*/ 8273841 h 8891358"/>
              <a:gd name="connsiteX14" fmla="*/ 4337762 w 14669295"/>
              <a:gd name="connsiteY14" fmla="*/ 8226340 h 8891358"/>
              <a:gd name="connsiteX15" fmla="*/ 4444640 w 14669295"/>
              <a:gd name="connsiteY15" fmla="*/ 8202589 h 8891358"/>
              <a:gd name="connsiteX16" fmla="*/ 4634645 w 14669295"/>
              <a:gd name="connsiteY16" fmla="*/ 8143213 h 8891358"/>
              <a:gd name="connsiteX17" fmla="*/ 4717773 w 14669295"/>
              <a:gd name="connsiteY17" fmla="*/ 8131338 h 8891358"/>
              <a:gd name="connsiteX18" fmla="*/ 4860277 w 14669295"/>
              <a:gd name="connsiteY18" fmla="*/ 8107587 h 8891358"/>
              <a:gd name="connsiteX19" fmla="*/ 5074032 w 14669295"/>
              <a:gd name="connsiteY19" fmla="*/ 8071961 h 8891358"/>
              <a:gd name="connsiteX20" fmla="*/ 5335290 w 14669295"/>
              <a:gd name="connsiteY20" fmla="*/ 8036335 h 8891358"/>
              <a:gd name="connsiteX21" fmla="*/ 6867206 w 14669295"/>
              <a:gd name="connsiteY21" fmla="*/ 8012584 h 8891358"/>
              <a:gd name="connsiteX22" fmla="*/ 7033461 w 14669295"/>
              <a:gd name="connsiteY22" fmla="*/ 7988834 h 8891358"/>
              <a:gd name="connsiteX23" fmla="*/ 7080962 w 14669295"/>
              <a:gd name="connsiteY23" fmla="*/ 7976958 h 8891358"/>
              <a:gd name="connsiteX24" fmla="*/ 7187840 w 14669295"/>
              <a:gd name="connsiteY24" fmla="*/ 7953208 h 8891358"/>
              <a:gd name="connsiteX25" fmla="*/ 7247217 w 14669295"/>
              <a:gd name="connsiteY25" fmla="*/ 7929457 h 8891358"/>
              <a:gd name="connsiteX26" fmla="*/ 7342219 w 14669295"/>
              <a:gd name="connsiteY26" fmla="*/ 7905706 h 8891358"/>
              <a:gd name="connsiteX27" fmla="*/ 7413471 w 14669295"/>
              <a:gd name="connsiteY27" fmla="*/ 7881956 h 8891358"/>
              <a:gd name="connsiteX28" fmla="*/ 7460973 w 14669295"/>
              <a:gd name="connsiteY28" fmla="*/ 7870080 h 8891358"/>
              <a:gd name="connsiteX29" fmla="*/ 7603477 w 14669295"/>
              <a:gd name="connsiteY29" fmla="*/ 7822579 h 8891358"/>
              <a:gd name="connsiteX30" fmla="*/ 7674728 w 14669295"/>
              <a:gd name="connsiteY30" fmla="*/ 7798828 h 8891358"/>
              <a:gd name="connsiteX31" fmla="*/ 7745980 w 14669295"/>
              <a:gd name="connsiteY31" fmla="*/ 7786953 h 8891358"/>
              <a:gd name="connsiteX32" fmla="*/ 7793482 w 14669295"/>
              <a:gd name="connsiteY32" fmla="*/ 7763202 h 8891358"/>
              <a:gd name="connsiteX33" fmla="*/ 7912235 w 14669295"/>
              <a:gd name="connsiteY33" fmla="*/ 7727576 h 8891358"/>
              <a:gd name="connsiteX34" fmla="*/ 7983487 w 14669295"/>
              <a:gd name="connsiteY34" fmla="*/ 7703826 h 8891358"/>
              <a:gd name="connsiteX35" fmla="*/ 8102240 w 14669295"/>
              <a:gd name="connsiteY35" fmla="*/ 7656325 h 8891358"/>
              <a:gd name="connsiteX36" fmla="*/ 8209118 w 14669295"/>
              <a:gd name="connsiteY36" fmla="*/ 7632574 h 8891358"/>
              <a:gd name="connsiteX37" fmla="*/ 8244744 w 14669295"/>
              <a:gd name="connsiteY37" fmla="*/ 7620699 h 8891358"/>
              <a:gd name="connsiteX38" fmla="*/ 8315996 w 14669295"/>
              <a:gd name="connsiteY38" fmla="*/ 7573197 h 8891358"/>
              <a:gd name="connsiteX39" fmla="*/ 8339747 w 14669295"/>
              <a:gd name="connsiteY39" fmla="*/ 7537571 h 8891358"/>
              <a:gd name="connsiteX40" fmla="*/ 8375373 w 14669295"/>
              <a:gd name="connsiteY40" fmla="*/ 7525696 h 8891358"/>
              <a:gd name="connsiteX41" fmla="*/ 8494126 w 14669295"/>
              <a:gd name="connsiteY41" fmla="*/ 7454444 h 8891358"/>
              <a:gd name="connsiteX42" fmla="*/ 8601004 w 14669295"/>
              <a:gd name="connsiteY42" fmla="*/ 7383192 h 8891358"/>
              <a:gd name="connsiteX43" fmla="*/ 8636630 w 14669295"/>
              <a:gd name="connsiteY43" fmla="*/ 7359441 h 8891358"/>
              <a:gd name="connsiteX44" fmla="*/ 8660380 w 14669295"/>
              <a:gd name="connsiteY44" fmla="*/ 7323815 h 8891358"/>
              <a:gd name="connsiteX45" fmla="*/ 8779134 w 14669295"/>
              <a:gd name="connsiteY45" fmla="*/ 7216938 h 8891358"/>
              <a:gd name="connsiteX46" fmla="*/ 8838510 w 14669295"/>
              <a:gd name="connsiteY46" fmla="*/ 7157561 h 8891358"/>
              <a:gd name="connsiteX47" fmla="*/ 8897887 w 14669295"/>
              <a:gd name="connsiteY47" fmla="*/ 7110060 h 8891358"/>
              <a:gd name="connsiteX48" fmla="*/ 8933513 w 14669295"/>
              <a:gd name="connsiteY48" fmla="*/ 7062558 h 8891358"/>
              <a:gd name="connsiteX49" fmla="*/ 8992890 w 14669295"/>
              <a:gd name="connsiteY49" fmla="*/ 7026932 h 8891358"/>
              <a:gd name="connsiteX50" fmla="*/ 9087892 w 14669295"/>
              <a:gd name="connsiteY50" fmla="*/ 6955680 h 8891358"/>
              <a:gd name="connsiteX51" fmla="*/ 9182895 w 14669295"/>
              <a:gd name="connsiteY51" fmla="*/ 6896304 h 8891358"/>
              <a:gd name="connsiteX52" fmla="*/ 9444152 w 14669295"/>
              <a:gd name="connsiteY52" fmla="*/ 6658797 h 8891358"/>
              <a:gd name="connsiteX53" fmla="*/ 9646032 w 14669295"/>
              <a:gd name="connsiteY53" fmla="*/ 6528169 h 8891358"/>
              <a:gd name="connsiteX54" fmla="*/ 9741035 w 14669295"/>
              <a:gd name="connsiteY54" fmla="*/ 6480667 h 8891358"/>
              <a:gd name="connsiteX55" fmla="*/ 9919165 w 14669295"/>
              <a:gd name="connsiteY55" fmla="*/ 6373789 h 8891358"/>
              <a:gd name="connsiteX56" fmla="*/ 10014167 w 14669295"/>
              <a:gd name="connsiteY56" fmla="*/ 6314413 h 8891358"/>
              <a:gd name="connsiteX57" fmla="*/ 10121045 w 14669295"/>
              <a:gd name="connsiteY57" fmla="*/ 6255036 h 8891358"/>
              <a:gd name="connsiteX58" fmla="*/ 10251674 w 14669295"/>
              <a:gd name="connsiteY58" fmla="*/ 6148158 h 8891358"/>
              <a:gd name="connsiteX59" fmla="*/ 10477305 w 14669295"/>
              <a:gd name="connsiteY59" fmla="*/ 5970028 h 8891358"/>
              <a:gd name="connsiteX60" fmla="*/ 10572308 w 14669295"/>
              <a:gd name="connsiteY60" fmla="*/ 5875026 h 8891358"/>
              <a:gd name="connsiteX61" fmla="*/ 10691061 w 14669295"/>
              <a:gd name="connsiteY61" fmla="*/ 5791899 h 8891358"/>
              <a:gd name="connsiteX62" fmla="*/ 10797939 w 14669295"/>
              <a:gd name="connsiteY62" fmla="*/ 5685021 h 8891358"/>
              <a:gd name="connsiteX63" fmla="*/ 10845440 w 14669295"/>
              <a:gd name="connsiteY63" fmla="*/ 5637519 h 8891358"/>
              <a:gd name="connsiteX64" fmla="*/ 10869191 w 14669295"/>
              <a:gd name="connsiteY64" fmla="*/ 5601893 h 8891358"/>
              <a:gd name="connsiteX65" fmla="*/ 10916692 w 14669295"/>
              <a:gd name="connsiteY65" fmla="*/ 5566267 h 8891358"/>
              <a:gd name="connsiteX66" fmla="*/ 10999819 w 14669295"/>
              <a:gd name="connsiteY66" fmla="*/ 5483140 h 8891358"/>
              <a:gd name="connsiteX67" fmla="*/ 11094822 w 14669295"/>
              <a:gd name="connsiteY67" fmla="*/ 5411888 h 8891358"/>
              <a:gd name="connsiteX68" fmla="*/ 11201700 w 14669295"/>
              <a:gd name="connsiteY68" fmla="*/ 5305010 h 8891358"/>
              <a:gd name="connsiteX69" fmla="*/ 11332328 w 14669295"/>
              <a:gd name="connsiteY69" fmla="*/ 5210008 h 8891358"/>
              <a:gd name="connsiteX70" fmla="*/ 11629212 w 14669295"/>
              <a:gd name="connsiteY70" fmla="*/ 4972501 h 8891358"/>
              <a:gd name="connsiteX71" fmla="*/ 11997347 w 14669295"/>
              <a:gd name="connsiteY71" fmla="*/ 4651867 h 8891358"/>
              <a:gd name="connsiteX72" fmla="*/ 12092349 w 14669295"/>
              <a:gd name="connsiteY72" fmla="*/ 4568740 h 8891358"/>
              <a:gd name="connsiteX73" fmla="*/ 12187352 w 14669295"/>
              <a:gd name="connsiteY73" fmla="*/ 4473738 h 8891358"/>
              <a:gd name="connsiteX74" fmla="*/ 12258604 w 14669295"/>
              <a:gd name="connsiteY74" fmla="*/ 4414361 h 8891358"/>
              <a:gd name="connsiteX75" fmla="*/ 12377357 w 14669295"/>
              <a:gd name="connsiteY75" fmla="*/ 4259982 h 8891358"/>
              <a:gd name="connsiteX76" fmla="*/ 12460484 w 14669295"/>
              <a:gd name="connsiteY76" fmla="*/ 4164979 h 8891358"/>
              <a:gd name="connsiteX77" fmla="*/ 12484235 w 14669295"/>
              <a:gd name="connsiteY77" fmla="*/ 4093727 h 8891358"/>
              <a:gd name="connsiteX78" fmla="*/ 12496110 w 14669295"/>
              <a:gd name="connsiteY78" fmla="*/ 3891847 h 8891358"/>
              <a:gd name="connsiteX79" fmla="*/ 12507986 w 14669295"/>
              <a:gd name="connsiteY79" fmla="*/ 3666215 h 8891358"/>
              <a:gd name="connsiteX80" fmla="*/ 12531736 w 14669295"/>
              <a:gd name="connsiteY80" fmla="*/ 3571213 h 8891358"/>
              <a:gd name="connsiteX81" fmla="*/ 12579238 w 14669295"/>
              <a:gd name="connsiteY81" fmla="*/ 3404958 h 8891358"/>
              <a:gd name="connsiteX82" fmla="*/ 12626739 w 14669295"/>
              <a:gd name="connsiteY82" fmla="*/ 3333706 h 8891358"/>
              <a:gd name="connsiteX83" fmla="*/ 12674240 w 14669295"/>
              <a:gd name="connsiteY83" fmla="*/ 3286205 h 8891358"/>
              <a:gd name="connsiteX84" fmla="*/ 12745492 w 14669295"/>
              <a:gd name="connsiteY84" fmla="*/ 3226828 h 8891358"/>
              <a:gd name="connsiteX85" fmla="*/ 12769243 w 14669295"/>
              <a:gd name="connsiteY85" fmla="*/ 3191202 h 8891358"/>
              <a:gd name="connsiteX86" fmla="*/ 12804869 w 14669295"/>
              <a:gd name="connsiteY86" fmla="*/ 3119951 h 8891358"/>
              <a:gd name="connsiteX87" fmla="*/ 12840495 w 14669295"/>
              <a:gd name="connsiteY87" fmla="*/ 3096200 h 8891358"/>
              <a:gd name="connsiteX88" fmla="*/ 12876121 w 14669295"/>
              <a:gd name="connsiteY88" fmla="*/ 3060574 h 8891358"/>
              <a:gd name="connsiteX89" fmla="*/ 12947373 w 14669295"/>
              <a:gd name="connsiteY89" fmla="*/ 3013073 h 8891358"/>
              <a:gd name="connsiteX90" fmla="*/ 13113627 w 14669295"/>
              <a:gd name="connsiteY90" fmla="*/ 2870569 h 8891358"/>
              <a:gd name="connsiteX91" fmla="*/ 13184879 w 14669295"/>
              <a:gd name="connsiteY91" fmla="*/ 2823067 h 8891358"/>
              <a:gd name="connsiteX92" fmla="*/ 13279882 w 14669295"/>
              <a:gd name="connsiteY92" fmla="*/ 2739940 h 8891358"/>
              <a:gd name="connsiteX93" fmla="*/ 13363009 w 14669295"/>
              <a:gd name="connsiteY93" fmla="*/ 2656813 h 8891358"/>
              <a:gd name="connsiteX94" fmla="*/ 13600515 w 14669295"/>
              <a:gd name="connsiteY94" fmla="*/ 2490558 h 8891358"/>
              <a:gd name="connsiteX95" fmla="*/ 13659892 w 14669295"/>
              <a:gd name="connsiteY95" fmla="*/ 2443057 h 8891358"/>
              <a:gd name="connsiteX96" fmla="*/ 13766770 w 14669295"/>
              <a:gd name="connsiteY96" fmla="*/ 2383680 h 8891358"/>
              <a:gd name="connsiteX97" fmla="*/ 13838022 w 14669295"/>
              <a:gd name="connsiteY97" fmla="*/ 2324304 h 8891358"/>
              <a:gd name="connsiteX98" fmla="*/ 13909274 w 14669295"/>
              <a:gd name="connsiteY98" fmla="*/ 2276802 h 8891358"/>
              <a:gd name="connsiteX99" fmla="*/ 13980526 w 14669295"/>
              <a:gd name="connsiteY99" fmla="*/ 2217426 h 8891358"/>
              <a:gd name="connsiteX100" fmla="*/ 14134905 w 14669295"/>
              <a:gd name="connsiteY100" fmla="*/ 2122423 h 8891358"/>
              <a:gd name="connsiteX101" fmla="*/ 14229908 w 14669295"/>
              <a:gd name="connsiteY101" fmla="*/ 2051171 h 8891358"/>
              <a:gd name="connsiteX102" fmla="*/ 14313035 w 14669295"/>
              <a:gd name="connsiteY102" fmla="*/ 2015545 h 8891358"/>
              <a:gd name="connsiteX103" fmla="*/ 14443664 w 14669295"/>
              <a:gd name="connsiteY103" fmla="*/ 1873041 h 8891358"/>
              <a:gd name="connsiteX104" fmla="*/ 14491165 w 14669295"/>
              <a:gd name="connsiteY104" fmla="*/ 1801789 h 8891358"/>
              <a:gd name="connsiteX105" fmla="*/ 14526791 w 14669295"/>
              <a:gd name="connsiteY105" fmla="*/ 1730538 h 8891358"/>
              <a:gd name="connsiteX106" fmla="*/ 14574292 w 14669295"/>
              <a:gd name="connsiteY106" fmla="*/ 1647410 h 8891358"/>
              <a:gd name="connsiteX107" fmla="*/ 14621793 w 14669295"/>
              <a:gd name="connsiteY107" fmla="*/ 1504906 h 8891358"/>
              <a:gd name="connsiteX108" fmla="*/ 14645544 w 14669295"/>
              <a:gd name="connsiteY108" fmla="*/ 1445530 h 8891358"/>
              <a:gd name="connsiteX109" fmla="*/ 14669295 w 14669295"/>
              <a:gd name="connsiteY109" fmla="*/ 1350527 h 8891358"/>
              <a:gd name="connsiteX110" fmla="*/ 14657419 w 14669295"/>
              <a:gd name="connsiteY110" fmla="*/ 828013 h 8891358"/>
              <a:gd name="connsiteX111" fmla="*/ 14633669 w 14669295"/>
              <a:gd name="connsiteY111" fmla="*/ 673634 h 8891358"/>
              <a:gd name="connsiteX112" fmla="*/ 14621793 w 14669295"/>
              <a:gd name="connsiteY112" fmla="*/ 626132 h 8891358"/>
              <a:gd name="connsiteX113" fmla="*/ 14538666 w 14669295"/>
              <a:gd name="connsiteY113" fmla="*/ 495504 h 8891358"/>
              <a:gd name="connsiteX114" fmla="*/ 14503040 w 14669295"/>
              <a:gd name="connsiteY114" fmla="*/ 483628 h 8891358"/>
              <a:gd name="connsiteX115" fmla="*/ 14455539 w 14669295"/>
              <a:gd name="connsiteY115" fmla="*/ 448002 h 8891358"/>
              <a:gd name="connsiteX116" fmla="*/ 14419913 w 14669295"/>
              <a:gd name="connsiteY116" fmla="*/ 436127 h 8891358"/>
              <a:gd name="connsiteX117" fmla="*/ 14372412 w 14669295"/>
              <a:gd name="connsiteY117" fmla="*/ 412376 h 8891358"/>
              <a:gd name="connsiteX118" fmla="*/ 14265534 w 14669295"/>
              <a:gd name="connsiteY118" fmla="*/ 376751 h 8891358"/>
              <a:gd name="connsiteX119" fmla="*/ 14194282 w 14669295"/>
              <a:gd name="connsiteY119" fmla="*/ 341125 h 8891358"/>
              <a:gd name="connsiteX120" fmla="*/ 14039902 w 14669295"/>
              <a:gd name="connsiteY120" fmla="*/ 293623 h 8891358"/>
              <a:gd name="connsiteX121" fmla="*/ 13612391 w 14669295"/>
              <a:gd name="connsiteY121" fmla="*/ 162995 h 8891358"/>
              <a:gd name="connsiteX122" fmla="*/ 13422386 w 14669295"/>
              <a:gd name="connsiteY122" fmla="*/ 151119 h 8891358"/>
              <a:gd name="connsiteX123" fmla="*/ 13184879 w 14669295"/>
              <a:gd name="connsiteY123" fmla="*/ 115493 h 8891358"/>
              <a:gd name="connsiteX124" fmla="*/ 12317980 w 14669295"/>
              <a:gd name="connsiteY124" fmla="*/ 56117 h 8891358"/>
              <a:gd name="connsiteX125" fmla="*/ 3328360 w 14669295"/>
              <a:gd name="connsiteY125" fmla="*/ 67992 h 8891358"/>
              <a:gd name="connsiteX126" fmla="*/ 1155175 w 14669295"/>
              <a:gd name="connsiteY126" fmla="*/ 127369 h 8891358"/>
              <a:gd name="connsiteX127" fmla="*/ 929544 w 14669295"/>
              <a:gd name="connsiteY127" fmla="*/ 198621 h 8891358"/>
              <a:gd name="connsiteX128" fmla="*/ 882043 w 14669295"/>
              <a:gd name="connsiteY128" fmla="*/ 222371 h 8891358"/>
              <a:gd name="connsiteX129" fmla="*/ 798915 w 14669295"/>
              <a:gd name="connsiteY129" fmla="*/ 305499 h 8891358"/>
              <a:gd name="connsiteX130" fmla="*/ 632661 w 14669295"/>
              <a:gd name="connsiteY130" fmla="*/ 566756 h 8891358"/>
              <a:gd name="connsiteX131" fmla="*/ 573284 w 14669295"/>
              <a:gd name="connsiteY131" fmla="*/ 685509 h 8891358"/>
              <a:gd name="connsiteX132" fmla="*/ 525783 w 14669295"/>
              <a:gd name="connsiteY132" fmla="*/ 828013 h 8891358"/>
              <a:gd name="connsiteX133" fmla="*/ 347653 w 14669295"/>
              <a:gd name="connsiteY133" fmla="*/ 1350527 h 8891358"/>
              <a:gd name="connsiteX134" fmla="*/ 252651 w 14669295"/>
              <a:gd name="connsiteY134" fmla="*/ 1837415 h 8891358"/>
              <a:gd name="connsiteX135" fmla="*/ 205149 w 14669295"/>
              <a:gd name="connsiteY135" fmla="*/ 2098673 h 8891358"/>
              <a:gd name="connsiteX136" fmla="*/ 157648 w 14669295"/>
              <a:gd name="connsiteY136" fmla="*/ 2359930 h 8891358"/>
              <a:gd name="connsiteX137" fmla="*/ 133897 w 14669295"/>
              <a:gd name="connsiteY137" fmla="*/ 2668688 h 8891358"/>
              <a:gd name="connsiteX138" fmla="*/ 62645 w 14669295"/>
              <a:gd name="connsiteY138" fmla="*/ 3238704 h 8891358"/>
              <a:gd name="connsiteX139" fmla="*/ 15144 w 14669295"/>
              <a:gd name="connsiteY139" fmla="*/ 3832470 h 8891358"/>
              <a:gd name="connsiteX140" fmla="*/ 3269 w 14669295"/>
              <a:gd name="connsiteY140" fmla="*/ 4141228 h 8891358"/>
              <a:gd name="connsiteX141" fmla="*/ 74521 w 14669295"/>
              <a:gd name="connsiteY141" fmla="*/ 5780023 h 8891358"/>
              <a:gd name="connsiteX142" fmla="*/ 133897 w 14669295"/>
              <a:gd name="connsiteY142" fmla="*/ 6041280 h 8891358"/>
              <a:gd name="connsiteX143" fmla="*/ 169523 w 14669295"/>
              <a:gd name="connsiteY143" fmla="*/ 6171909 h 8891358"/>
              <a:gd name="connsiteX144" fmla="*/ 228900 w 14669295"/>
              <a:gd name="connsiteY144" fmla="*/ 6314413 h 8891358"/>
              <a:gd name="connsiteX145" fmla="*/ 454531 w 14669295"/>
              <a:gd name="connsiteY145" fmla="*/ 6694423 h 8891358"/>
              <a:gd name="connsiteX146" fmla="*/ 537658 w 14669295"/>
              <a:gd name="connsiteY146" fmla="*/ 6765675 h 8891358"/>
              <a:gd name="connsiteX147" fmla="*/ 739539 w 14669295"/>
              <a:gd name="connsiteY147" fmla="*/ 6991306 h 8891358"/>
              <a:gd name="connsiteX148" fmla="*/ 977045 w 14669295"/>
              <a:gd name="connsiteY148" fmla="*/ 7228813 h 8891358"/>
              <a:gd name="connsiteX149" fmla="*/ 1297679 w 14669295"/>
              <a:gd name="connsiteY149" fmla="*/ 7490070 h 8891358"/>
              <a:gd name="connsiteX150" fmla="*/ 1618313 w 14669295"/>
              <a:gd name="connsiteY150" fmla="*/ 7656325 h 8891358"/>
              <a:gd name="connsiteX151" fmla="*/ 2033949 w 14669295"/>
              <a:gd name="connsiteY151" fmla="*/ 7917582 h 8891358"/>
              <a:gd name="connsiteX152" fmla="*/ 2128952 w 14669295"/>
              <a:gd name="connsiteY152" fmla="*/ 8012584 h 8891358"/>
              <a:gd name="connsiteX153" fmla="*/ 2200204 w 14669295"/>
              <a:gd name="connsiteY153" fmla="*/ 8071961 h 8891358"/>
              <a:gd name="connsiteX154" fmla="*/ 2235830 w 14669295"/>
              <a:gd name="connsiteY154" fmla="*/ 8119462 h 8891358"/>
              <a:gd name="connsiteX155" fmla="*/ 2283331 w 14669295"/>
              <a:gd name="connsiteY155" fmla="*/ 8155088 h 8891358"/>
              <a:gd name="connsiteX156" fmla="*/ 2354583 w 14669295"/>
              <a:gd name="connsiteY156" fmla="*/ 8261966 h 8891358"/>
              <a:gd name="connsiteX157" fmla="*/ 2390209 w 14669295"/>
              <a:gd name="connsiteY157" fmla="*/ 8297592 h 8891358"/>
              <a:gd name="connsiteX158" fmla="*/ 2425835 w 14669295"/>
              <a:gd name="connsiteY158" fmla="*/ 8345093 h 8891358"/>
              <a:gd name="connsiteX159" fmla="*/ 2449586 w 14669295"/>
              <a:gd name="connsiteY159" fmla="*/ 8380719 h 8891358"/>
              <a:gd name="connsiteX160" fmla="*/ 2497087 w 14669295"/>
              <a:gd name="connsiteY160" fmla="*/ 8428221 h 8891358"/>
              <a:gd name="connsiteX161" fmla="*/ 2556464 w 14669295"/>
              <a:gd name="connsiteY161" fmla="*/ 8535099 h 8891358"/>
              <a:gd name="connsiteX162" fmla="*/ 2592090 w 14669295"/>
              <a:gd name="connsiteY162" fmla="*/ 8582600 h 8891358"/>
              <a:gd name="connsiteX163" fmla="*/ 2663341 w 14669295"/>
              <a:gd name="connsiteY163" fmla="*/ 8630101 h 8891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14669295" h="8891358">
                <a:moveTo>
                  <a:pt x="2176453" y="8891358"/>
                </a:moveTo>
                <a:cubicBezTo>
                  <a:pt x="2204162" y="8875524"/>
                  <a:pt x="2233026" y="8861560"/>
                  <a:pt x="2259580" y="8843857"/>
                </a:cubicBezTo>
                <a:cubicBezTo>
                  <a:pt x="2280670" y="8829797"/>
                  <a:pt x="2296640" y="8808373"/>
                  <a:pt x="2318957" y="8796356"/>
                </a:cubicBezTo>
                <a:cubicBezTo>
                  <a:pt x="2348736" y="8780322"/>
                  <a:pt x="2382975" y="8774286"/>
                  <a:pt x="2413960" y="8760730"/>
                </a:cubicBezTo>
                <a:cubicBezTo>
                  <a:pt x="2446397" y="8746539"/>
                  <a:pt x="2476224" y="8726709"/>
                  <a:pt x="2508962" y="8713228"/>
                </a:cubicBezTo>
                <a:cubicBezTo>
                  <a:pt x="2543686" y="8698930"/>
                  <a:pt x="2579871" y="8688393"/>
                  <a:pt x="2615840" y="8677602"/>
                </a:cubicBezTo>
                <a:cubicBezTo>
                  <a:pt x="2879841" y="8598402"/>
                  <a:pt x="2797594" y="8617623"/>
                  <a:pt x="3007726" y="8582600"/>
                </a:cubicBezTo>
                <a:cubicBezTo>
                  <a:pt x="3047310" y="8566766"/>
                  <a:pt x="3085486" y="8546811"/>
                  <a:pt x="3126479" y="8535099"/>
                </a:cubicBezTo>
                <a:cubicBezTo>
                  <a:pt x="3169033" y="8522941"/>
                  <a:pt x="3213633" y="8519629"/>
                  <a:pt x="3257108" y="8511348"/>
                </a:cubicBezTo>
                <a:lnTo>
                  <a:pt x="3375861" y="8487597"/>
                </a:lnTo>
                <a:cubicBezTo>
                  <a:pt x="3411573" y="8480079"/>
                  <a:pt x="3448270" y="8475836"/>
                  <a:pt x="3482739" y="8463847"/>
                </a:cubicBezTo>
                <a:cubicBezTo>
                  <a:pt x="3624831" y="8414424"/>
                  <a:pt x="3628342" y="8388852"/>
                  <a:pt x="3755871" y="8356969"/>
                </a:cubicBezTo>
                <a:cubicBezTo>
                  <a:pt x="3830435" y="8338328"/>
                  <a:pt x="3907351" y="8329690"/>
                  <a:pt x="3981502" y="8309467"/>
                </a:cubicBezTo>
                <a:cubicBezTo>
                  <a:pt x="4025045" y="8297592"/>
                  <a:pt x="4068178" y="8284097"/>
                  <a:pt x="4112131" y="8273841"/>
                </a:cubicBezTo>
                <a:cubicBezTo>
                  <a:pt x="4186979" y="8256376"/>
                  <a:pt x="4262733" y="8243013"/>
                  <a:pt x="4337762" y="8226340"/>
                </a:cubicBezTo>
                <a:cubicBezTo>
                  <a:pt x="4373388" y="8218423"/>
                  <a:pt x="4409476" y="8212357"/>
                  <a:pt x="4444640" y="8202589"/>
                </a:cubicBezTo>
                <a:cubicBezTo>
                  <a:pt x="4521501" y="8181239"/>
                  <a:pt x="4559424" y="8159331"/>
                  <a:pt x="4634645" y="8143213"/>
                </a:cubicBezTo>
                <a:cubicBezTo>
                  <a:pt x="4662014" y="8137348"/>
                  <a:pt x="4690125" y="8135703"/>
                  <a:pt x="4717773" y="8131338"/>
                </a:cubicBezTo>
                <a:cubicBezTo>
                  <a:pt x="4765340" y="8123827"/>
                  <a:pt x="4813056" y="8117031"/>
                  <a:pt x="4860277" y="8107587"/>
                </a:cubicBezTo>
                <a:cubicBezTo>
                  <a:pt x="5040837" y="8071474"/>
                  <a:pt x="4914851" y="8093668"/>
                  <a:pt x="5074032" y="8071961"/>
                </a:cubicBezTo>
                <a:cubicBezTo>
                  <a:pt x="5102106" y="8068133"/>
                  <a:pt x="5281525" y="8041223"/>
                  <a:pt x="5335290" y="8036335"/>
                </a:cubicBezTo>
                <a:cubicBezTo>
                  <a:pt x="5808636" y="7993305"/>
                  <a:pt x="6650374" y="8014470"/>
                  <a:pt x="6867206" y="8012584"/>
                </a:cubicBezTo>
                <a:cubicBezTo>
                  <a:pt x="6922624" y="8004667"/>
                  <a:pt x="6979152" y="8002412"/>
                  <a:pt x="7033461" y="7988834"/>
                </a:cubicBezTo>
                <a:cubicBezTo>
                  <a:pt x="7049295" y="7984875"/>
                  <a:pt x="7065030" y="7980499"/>
                  <a:pt x="7080962" y="7976958"/>
                </a:cubicBezTo>
                <a:cubicBezTo>
                  <a:pt x="7109199" y="7970683"/>
                  <a:pt x="7158878" y="7962862"/>
                  <a:pt x="7187840" y="7953208"/>
                </a:cubicBezTo>
                <a:cubicBezTo>
                  <a:pt x="7208063" y="7946467"/>
                  <a:pt x="7226843" y="7935726"/>
                  <a:pt x="7247217" y="7929457"/>
                </a:cubicBezTo>
                <a:cubicBezTo>
                  <a:pt x="7278415" y="7919857"/>
                  <a:pt x="7311252" y="7916028"/>
                  <a:pt x="7342219" y="7905706"/>
                </a:cubicBezTo>
                <a:cubicBezTo>
                  <a:pt x="7365970" y="7897789"/>
                  <a:pt x="7389491" y="7889150"/>
                  <a:pt x="7413471" y="7881956"/>
                </a:cubicBezTo>
                <a:cubicBezTo>
                  <a:pt x="7429104" y="7877266"/>
                  <a:pt x="7445395" y="7874948"/>
                  <a:pt x="7460973" y="7870080"/>
                </a:cubicBezTo>
                <a:cubicBezTo>
                  <a:pt x="7508765" y="7855145"/>
                  <a:pt x="7555976" y="7838413"/>
                  <a:pt x="7603477" y="7822579"/>
                </a:cubicBezTo>
                <a:cubicBezTo>
                  <a:pt x="7627227" y="7814662"/>
                  <a:pt x="7650033" y="7802944"/>
                  <a:pt x="7674728" y="7798828"/>
                </a:cubicBezTo>
                <a:lnTo>
                  <a:pt x="7745980" y="7786953"/>
                </a:lnTo>
                <a:cubicBezTo>
                  <a:pt x="7761814" y="7779036"/>
                  <a:pt x="7777045" y="7769777"/>
                  <a:pt x="7793482" y="7763202"/>
                </a:cubicBezTo>
                <a:cubicBezTo>
                  <a:pt x="7877433" y="7729622"/>
                  <a:pt x="7842262" y="7748568"/>
                  <a:pt x="7912235" y="7727576"/>
                </a:cubicBezTo>
                <a:cubicBezTo>
                  <a:pt x="7936214" y="7720382"/>
                  <a:pt x="7960046" y="7712616"/>
                  <a:pt x="7983487" y="7703826"/>
                </a:cubicBezTo>
                <a:cubicBezTo>
                  <a:pt x="8023406" y="7688857"/>
                  <a:pt x="8060434" y="7664687"/>
                  <a:pt x="8102240" y="7656325"/>
                </a:cubicBezTo>
                <a:cubicBezTo>
                  <a:pt x="8143048" y="7648163"/>
                  <a:pt x="8169991" y="7643753"/>
                  <a:pt x="8209118" y="7632574"/>
                </a:cubicBezTo>
                <a:cubicBezTo>
                  <a:pt x="8221154" y="7629135"/>
                  <a:pt x="8232869" y="7624657"/>
                  <a:pt x="8244744" y="7620699"/>
                </a:cubicBezTo>
                <a:cubicBezTo>
                  <a:pt x="8268495" y="7604865"/>
                  <a:pt x="8300162" y="7596948"/>
                  <a:pt x="8315996" y="7573197"/>
                </a:cubicBezTo>
                <a:cubicBezTo>
                  <a:pt x="8323913" y="7561322"/>
                  <a:pt x="8328602" y="7546487"/>
                  <a:pt x="8339747" y="7537571"/>
                </a:cubicBezTo>
                <a:cubicBezTo>
                  <a:pt x="8349522" y="7529751"/>
                  <a:pt x="8363867" y="7530627"/>
                  <a:pt x="8375373" y="7525696"/>
                </a:cubicBezTo>
                <a:cubicBezTo>
                  <a:pt x="8426492" y="7503788"/>
                  <a:pt x="8443479" y="7488209"/>
                  <a:pt x="8494126" y="7454444"/>
                </a:cubicBezTo>
                <a:lnTo>
                  <a:pt x="8601004" y="7383192"/>
                </a:lnTo>
                <a:lnTo>
                  <a:pt x="8636630" y="7359441"/>
                </a:lnTo>
                <a:cubicBezTo>
                  <a:pt x="8644547" y="7347566"/>
                  <a:pt x="8651243" y="7334779"/>
                  <a:pt x="8660380" y="7323815"/>
                </a:cubicBezTo>
                <a:cubicBezTo>
                  <a:pt x="8687719" y="7291008"/>
                  <a:pt x="8757341" y="7236915"/>
                  <a:pt x="8779134" y="7216938"/>
                </a:cubicBezTo>
                <a:cubicBezTo>
                  <a:pt x="8799767" y="7198024"/>
                  <a:pt x="8817705" y="7176286"/>
                  <a:pt x="8838510" y="7157561"/>
                </a:cubicBezTo>
                <a:cubicBezTo>
                  <a:pt x="8857350" y="7140605"/>
                  <a:pt x="8879964" y="7127983"/>
                  <a:pt x="8897887" y="7110060"/>
                </a:cubicBezTo>
                <a:cubicBezTo>
                  <a:pt x="8911882" y="7096065"/>
                  <a:pt x="8918618" y="7075591"/>
                  <a:pt x="8933513" y="7062558"/>
                </a:cubicBezTo>
                <a:cubicBezTo>
                  <a:pt x="8950884" y="7047359"/>
                  <a:pt x="8973913" y="7040070"/>
                  <a:pt x="8992890" y="7026932"/>
                </a:cubicBezTo>
                <a:cubicBezTo>
                  <a:pt x="9025436" y="7004400"/>
                  <a:pt x="9055273" y="6978106"/>
                  <a:pt x="9087892" y="6955680"/>
                </a:cubicBezTo>
                <a:cubicBezTo>
                  <a:pt x="9118665" y="6934524"/>
                  <a:pt x="9153531" y="6919376"/>
                  <a:pt x="9182895" y="6896304"/>
                </a:cubicBezTo>
                <a:cubicBezTo>
                  <a:pt x="9316143" y="6791610"/>
                  <a:pt x="9222636" y="6781860"/>
                  <a:pt x="9444152" y="6658797"/>
                </a:cubicBezTo>
                <a:cubicBezTo>
                  <a:pt x="9822078" y="6448840"/>
                  <a:pt x="9288771" y="6751459"/>
                  <a:pt x="9646032" y="6528169"/>
                </a:cubicBezTo>
                <a:cubicBezTo>
                  <a:pt x="9676056" y="6509404"/>
                  <a:pt x="9710212" y="6498089"/>
                  <a:pt x="9741035" y="6480667"/>
                </a:cubicBezTo>
                <a:cubicBezTo>
                  <a:pt x="9801317" y="6446595"/>
                  <a:pt x="9860016" y="6409792"/>
                  <a:pt x="9919165" y="6373789"/>
                </a:cubicBezTo>
                <a:cubicBezTo>
                  <a:pt x="9951064" y="6354372"/>
                  <a:pt x="9981523" y="6332549"/>
                  <a:pt x="10014167" y="6314413"/>
                </a:cubicBezTo>
                <a:cubicBezTo>
                  <a:pt x="10049793" y="6294621"/>
                  <a:pt x="10087657" y="6278407"/>
                  <a:pt x="10121045" y="6255036"/>
                </a:cubicBezTo>
                <a:cubicBezTo>
                  <a:pt x="10167135" y="6222773"/>
                  <a:pt x="10206923" y="6182254"/>
                  <a:pt x="10251674" y="6148158"/>
                </a:cubicBezTo>
                <a:cubicBezTo>
                  <a:pt x="10421695" y="6018618"/>
                  <a:pt x="10322259" y="6115953"/>
                  <a:pt x="10477305" y="5970028"/>
                </a:cubicBezTo>
                <a:cubicBezTo>
                  <a:pt x="10509917" y="5939334"/>
                  <a:pt x="10537903" y="5903696"/>
                  <a:pt x="10572308" y="5875026"/>
                </a:cubicBezTo>
                <a:cubicBezTo>
                  <a:pt x="10609428" y="5844093"/>
                  <a:pt x="10654101" y="5823023"/>
                  <a:pt x="10691061" y="5791899"/>
                </a:cubicBezTo>
                <a:cubicBezTo>
                  <a:pt x="10729599" y="5759446"/>
                  <a:pt x="10762313" y="5720647"/>
                  <a:pt x="10797939" y="5685021"/>
                </a:cubicBezTo>
                <a:cubicBezTo>
                  <a:pt x="10813773" y="5669187"/>
                  <a:pt x="10833019" y="5656151"/>
                  <a:pt x="10845440" y="5637519"/>
                </a:cubicBezTo>
                <a:cubicBezTo>
                  <a:pt x="10853357" y="5625644"/>
                  <a:pt x="10859099" y="5611985"/>
                  <a:pt x="10869191" y="5601893"/>
                </a:cubicBezTo>
                <a:cubicBezTo>
                  <a:pt x="10883186" y="5587898"/>
                  <a:pt x="10902047" y="5579581"/>
                  <a:pt x="10916692" y="5566267"/>
                </a:cubicBezTo>
                <a:cubicBezTo>
                  <a:pt x="10945688" y="5539907"/>
                  <a:pt x="10970206" y="5508804"/>
                  <a:pt x="10999819" y="5483140"/>
                </a:cubicBezTo>
                <a:cubicBezTo>
                  <a:pt x="11029733" y="5457215"/>
                  <a:pt x="11065140" y="5438078"/>
                  <a:pt x="11094822" y="5411888"/>
                </a:cubicBezTo>
                <a:cubicBezTo>
                  <a:pt x="11132601" y="5378554"/>
                  <a:pt x="11163311" y="5337640"/>
                  <a:pt x="11201700" y="5305010"/>
                </a:cubicBezTo>
                <a:cubicBezTo>
                  <a:pt x="11242723" y="5270140"/>
                  <a:pt x="11289829" y="5243063"/>
                  <a:pt x="11332328" y="5210008"/>
                </a:cubicBezTo>
                <a:cubicBezTo>
                  <a:pt x="11432364" y="5132202"/>
                  <a:pt x="11535438" y="5057750"/>
                  <a:pt x="11629212" y="4972501"/>
                </a:cubicBezTo>
                <a:cubicBezTo>
                  <a:pt x="11858712" y="4763865"/>
                  <a:pt x="11676178" y="4927155"/>
                  <a:pt x="11997347" y="4651867"/>
                </a:cubicBezTo>
                <a:cubicBezTo>
                  <a:pt x="12029295" y="4624483"/>
                  <a:pt x="12062595" y="4598494"/>
                  <a:pt x="12092349" y="4568740"/>
                </a:cubicBezTo>
                <a:cubicBezTo>
                  <a:pt x="12124017" y="4537073"/>
                  <a:pt x="12154534" y="4504212"/>
                  <a:pt x="12187352" y="4473738"/>
                </a:cubicBezTo>
                <a:cubicBezTo>
                  <a:pt x="12210007" y="4452701"/>
                  <a:pt x="12236743" y="4436222"/>
                  <a:pt x="12258604" y="4414361"/>
                </a:cubicBezTo>
                <a:cubicBezTo>
                  <a:pt x="12305114" y="4367851"/>
                  <a:pt x="12338191" y="4312203"/>
                  <a:pt x="12377357" y="4259982"/>
                </a:cubicBezTo>
                <a:cubicBezTo>
                  <a:pt x="12420854" y="4201986"/>
                  <a:pt x="12416540" y="4208923"/>
                  <a:pt x="12460484" y="4164979"/>
                </a:cubicBezTo>
                <a:cubicBezTo>
                  <a:pt x="12468401" y="4141228"/>
                  <a:pt x="12482765" y="4118719"/>
                  <a:pt x="12484235" y="4093727"/>
                </a:cubicBezTo>
                <a:cubicBezTo>
                  <a:pt x="12488193" y="4026434"/>
                  <a:pt x="12492371" y="3959153"/>
                  <a:pt x="12496110" y="3891847"/>
                </a:cubicBezTo>
                <a:cubicBezTo>
                  <a:pt x="12500288" y="3816648"/>
                  <a:pt x="12499669" y="3741069"/>
                  <a:pt x="12507986" y="3666215"/>
                </a:cubicBezTo>
                <a:cubicBezTo>
                  <a:pt x="12511591" y="3633773"/>
                  <a:pt x="12525334" y="3603221"/>
                  <a:pt x="12531736" y="3571213"/>
                </a:cubicBezTo>
                <a:cubicBezTo>
                  <a:pt x="12541300" y="3523397"/>
                  <a:pt x="12555234" y="3440964"/>
                  <a:pt x="12579238" y="3404958"/>
                </a:cubicBezTo>
                <a:cubicBezTo>
                  <a:pt x="12595072" y="3381207"/>
                  <a:pt x="12606555" y="3353890"/>
                  <a:pt x="12626739" y="3333706"/>
                </a:cubicBezTo>
                <a:cubicBezTo>
                  <a:pt x="12642573" y="3317872"/>
                  <a:pt x="12657239" y="3300778"/>
                  <a:pt x="12674240" y="3286205"/>
                </a:cubicBezTo>
                <a:cubicBezTo>
                  <a:pt x="12728731" y="3239499"/>
                  <a:pt x="12694019" y="3288596"/>
                  <a:pt x="12745492" y="3226828"/>
                </a:cubicBezTo>
                <a:cubicBezTo>
                  <a:pt x="12754629" y="3215864"/>
                  <a:pt x="12761326" y="3203077"/>
                  <a:pt x="12769243" y="3191202"/>
                </a:cubicBezTo>
                <a:cubicBezTo>
                  <a:pt x="12778902" y="3162225"/>
                  <a:pt x="12781847" y="3142973"/>
                  <a:pt x="12804869" y="3119951"/>
                </a:cubicBezTo>
                <a:cubicBezTo>
                  <a:pt x="12814961" y="3109859"/>
                  <a:pt x="12829531" y="3105337"/>
                  <a:pt x="12840495" y="3096200"/>
                </a:cubicBezTo>
                <a:cubicBezTo>
                  <a:pt x="12853397" y="3085449"/>
                  <a:pt x="12862864" y="3070885"/>
                  <a:pt x="12876121" y="3060574"/>
                </a:cubicBezTo>
                <a:cubicBezTo>
                  <a:pt x="12898653" y="3043049"/>
                  <a:pt x="12927189" y="3033257"/>
                  <a:pt x="12947373" y="3013073"/>
                </a:cubicBezTo>
                <a:cubicBezTo>
                  <a:pt x="13003293" y="2957153"/>
                  <a:pt x="13035285" y="2922798"/>
                  <a:pt x="13113627" y="2870569"/>
                </a:cubicBezTo>
                <a:cubicBezTo>
                  <a:pt x="13137378" y="2854735"/>
                  <a:pt x="13162434" y="2840703"/>
                  <a:pt x="13184879" y="2823067"/>
                </a:cubicBezTo>
                <a:cubicBezTo>
                  <a:pt x="13217966" y="2797070"/>
                  <a:pt x="13249120" y="2768651"/>
                  <a:pt x="13279882" y="2739940"/>
                </a:cubicBezTo>
                <a:cubicBezTo>
                  <a:pt x="13308530" y="2713202"/>
                  <a:pt x="13332077" y="2680871"/>
                  <a:pt x="13363009" y="2656813"/>
                </a:cubicBezTo>
                <a:cubicBezTo>
                  <a:pt x="13439290" y="2597483"/>
                  <a:pt x="13525053" y="2550927"/>
                  <a:pt x="13600515" y="2490558"/>
                </a:cubicBezTo>
                <a:cubicBezTo>
                  <a:pt x="13620307" y="2474724"/>
                  <a:pt x="13638802" y="2457117"/>
                  <a:pt x="13659892" y="2443057"/>
                </a:cubicBezTo>
                <a:cubicBezTo>
                  <a:pt x="13795355" y="2352748"/>
                  <a:pt x="13604441" y="2501736"/>
                  <a:pt x="13766770" y="2383680"/>
                </a:cubicBezTo>
                <a:cubicBezTo>
                  <a:pt x="13791773" y="2365496"/>
                  <a:pt x="13813289" y="2342854"/>
                  <a:pt x="13838022" y="2324304"/>
                </a:cubicBezTo>
                <a:cubicBezTo>
                  <a:pt x="13860858" y="2307177"/>
                  <a:pt x="13886438" y="2293929"/>
                  <a:pt x="13909274" y="2276802"/>
                </a:cubicBezTo>
                <a:cubicBezTo>
                  <a:pt x="13934007" y="2258252"/>
                  <a:pt x="13955107" y="2235024"/>
                  <a:pt x="13980526" y="2217426"/>
                </a:cubicBezTo>
                <a:cubicBezTo>
                  <a:pt x="14271949" y="2015673"/>
                  <a:pt x="13872960" y="2312929"/>
                  <a:pt x="14134905" y="2122423"/>
                </a:cubicBezTo>
                <a:cubicBezTo>
                  <a:pt x="14154125" y="2108445"/>
                  <a:pt x="14202081" y="2065085"/>
                  <a:pt x="14229908" y="2051171"/>
                </a:cubicBezTo>
                <a:cubicBezTo>
                  <a:pt x="14268284" y="2031983"/>
                  <a:pt x="14274200" y="2047320"/>
                  <a:pt x="14313035" y="2015545"/>
                </a:cubicBezTo>
                <a:cubicBezTo>
                  <a:pt x="14356105" y="1980306"/>
                  <a:pt x="14409185" y="1920450"/>
                  <a:pt x="14443664" y="1873041"/>
                </a:cubicBezTo>
                <a:cubicBezTo>
                  <a:pt x="14460453" y="1849956"/>
                  <a:pt x="14476782" y="1826445"/>
                  <a:pt x="14491165" y="1801789"/>
                </a:cubicBezTo>
                <a:cubicBezTo>
                  <a:pt x="14504545" y="1778852"/>
                  <a:pt x="14514202" y="1753918"/>
                  <a:pt x="14526791" y="1730538"/>
                </a:cubicBezTo>
                <a:cubicBezTo>
                  <a:pt x="14541921" y="1702439"/>
                  <a:pt x="14561908" y="1676823"/>
                  <a:pt x="14574292" y="1647410"/>
                </a:cubicBezTo>
                <a:cubicBezTo>
                  <a:pt x="14593722" y="1601263"/>
                  <a:pt x="14603197" y="1551395"/>
                  <a:pt x="14621793" y="1504906"/>
                </a:cubicBezTo>
                <a:cubicBezTo>
                  <a:pt x="14629710" y="1485114"/>
                  <a:pt x="14639275" y="1465904"/>
                  <a:pt x="14645544" y="1445530"/>
                </a:cubicBezTo>
                <a:cubicBezTo>
                  <a:pt x="14655144" y="1414331"/>
                  <a:pt x="14669295" y="1350527"/>
                  <a:pt x="14669295" y="1350527"/>
                </a:cubicBezTo>
                <a:cubicBezTo>
                  <a:pt x="14665336" y="1176356"/>
                  <a:pt x="14664115" y="1002101"/>
                  <a:pt x="14657419" y="828013"/>
                </a:cubicBezTo>
                <a:cubicBezTo>
                  <a:pt x="14655745" y="784492"/>
                  <a:pt x="14643768" y="719078"/>
                  <a:pt x="14633669" y="673634"/>
                </a:cubicBezTo>
                <a:cubicBezTo>
                  <a:pt x="14630128" y="657701"/>
                  <a:pt x="14626483" y="641765"/>
                  <a:pt x="14621793" y="626132"/>
                </a:cubicBezTo>
                <a:cubicBezTo>
                  <a:pt x="14600069" y="553718"/>
                  <a:pt x="14603585" y="544193"/>
                  <a:pt x="14538666" y="495504"/>
                </a:cubicBezTo>
                <a:cubicBezTo>
                  <a:pt x="14528652" y="487993"/>
                  <a:pt x="14514915" y="487587"/>
                  <a:pt x="14503040" y="483628"/>
                </a:cubicBezTo>
                <a:cubicBezTo>
                  <a:pt x="14487206" y="471753"/>
                  <a:pt x="14472723" y="457822"/>
                  <a:pt x="14455539" y="448002"/>
                </a:cubicBezTo>
                <a:cubicBezTo>
                  <a:pt x="14444671" y="441792"/>
                  <a:pt x="14431419" y="441058"/>
                  <a:pt x="14419913" y="436127"/>
                </a:cubicBezTo>
                <a:cubicBezTo>
                  <a:pt x="14403642" y="429154"/>
                  <a:pt x="14388589" y="419566"/>
                  <a:pt x="14372412" y="412376"/>
                </a:cubicBezTo>
                <a:cubicBezTo>
                  <a:pt x="14314921" y="386824"/>
                  <a:pt x="14320670" y="390535"/>
                  <a:pt x="14265534" y="376751"/>
                </a:cubicBezTo>
                <a:cubicBezTo>
                  <a:pt x="14241783" y="364876"/>
                  <a:pt x="14218793" y="351338"/>
                  <a:pt x="14194282" y="341125"/>
                </a:cubicBezTo>
                <a:cubicBezTo>
                  <a:pt x="14141063" y="318950"/>
                  <a:pt x="14094874" y="311947"/>
                  <a:pt x="14039902" y="293623"/>
                </a:cubicBezTo>
                <a:cubicBezTo>
                  <a:pt x="13910916" y="250628"/>
                  <a:pt x="13736028" y="170723"/>
                  <a:pt x="13612391" y="162995"/>
                </a:cubicBezTo>
                <a:lnTo>
                  <a:pt x="13422386" y="151119"/>
                </a:lnTo>
                <a:cubicBezTo>
                  <a:pt x="13343217" y="139244"/>
                  <a:pt x="13264487" y="123936"/>
                  <a:pt x="13184879" y="115493"/>
                </a:cubicBezTo>
                <a:cubicBezTo>
                  <a:pt x="12712748" y="65419"/>
                  <a:pt x="12715537" y="70841"/>
                  <a:pt x="12317980" y="56117"/>
                </a:cubicBezTo>
                <a:lnTo>
                  <a:pt x="3328360" y="67992"/>
                </a:lnTo>
                <a:cubicBezTo>
                  <a:pt x="341173" y="77618"/>
                  <a:pt x="1963678" y="-125286"/>
                  <a:pt x="1155175" y="127369"/>
                </a:cubicBezTo>
                <a:cubicBezTo>
                  <a:pt x="1092033" y="147101"/>
                  <a:pt x="981013" y="172887"/>
                  <a:pt x="929544" y="198621"/>
                </a:cubicBezTo>
                <a:lnTo>
                  <a:pt x="882043" y="222371"/>
                </a:lnTo>
                <a:cubicBezTo>
                  <a:pt x="854334" y="250080"/>
                  <a:pt x="821220" y="273280"/>
                  <a:pt x="798915" y="305499"/>
                </a:cubicBezTo>
                <a:cubicBezTo>
                  <a:pt x="699104" y="449671"/>
                  <a:pt x="702727" y="433631"/>
                  <a:pt x="632661" y="566756"/>
                </a:cubicBezTo>
                <a:cubicBezTo>
                  <a:pt x="612048" y="605920"/>
                  <a:pt x="590041" y="644547"/>
                  <a:pt x="573284" y="685509"/>
                </a:cubicBezTo>
                <a:cubicBezTo>
                  <a:pt x="554326" y="731852"/>
                  <a:pt x="542743" y="780902"/>
                  <a:pt x="525783" y="828013"/>
                </a:cubicBezTo>
                <a:cubicBezTo>
                  <a:pt x="462169" y="1004719"/>
                  <a:pt x="384996" y="1159142"/>
                  <a:pt x="347653" y="1350527"/>
                </a:cubicBezTo>
                <a:cubicBezTo>
                  <a:pt x="315986" y="1512823"/>
                  <a:pt x="283591" y="1674979"/>
                  <a:pt x="252651" y="1837415"/>
                </a:cubicBezTo>
                <a:cubicBezTo>
                  <a:pt x="236089" y="1924365"/>
                  <a:pt x="220983" y="2011587"/>
                  <a:pt x="205149" y="2098673"/>
                </a:cubicBezTo>
                <a:lnTo>
                  <a:pt x="157648" y="2359930"/>
                </a:lnTo>
                <a:cubicBezTo>
                  <a:pt x="149731" y="2462849"/>
                  <a:pt x="144992" y="2566063"/>
                  <a:pt x="133897" y="2668688"/>
                </a:cubicBezTo>
                <a:cubicBezTo>
                  <a:pt x="113316" y="2859063"/>
                  <a:pt x="79233" y="3047940"/>
                  <a:pt x="62645" y="3238704"/>
                </a:cubicBezTo>
                <a:cubicBezTo>
                  <a:pt x="47187" y="3416476"/>
                  <a:pt x="25035" y="3657735"/>
                  <a:pt x="15144" y="3832470"/>
                </a:cubicBezTo>
                <a:cubicBezTo>
                  <a:pt x="9323" y="3935301"/>
                  <a:pt x="7227" y="4038309"/>
                  <a:pt x="3269" y="4141228"/>
                </a:cubicBezTo>
                <a:cubicBezTo>
                  <a:pt x="5279" y="4204550"/>
                  <a:pt x="-26731" y="5288225"/>
                  <a:pt x="74521" y="5780023"/>
                </a:cubicBezTo>
                <a:cubicBezTo>
                  <a:pt x="92530" y="5867495"/>
                  <a:pt x="112857" y="5954488"/>
                  <a:pt x="133897" y="6041280"/>
                </a:cubicBezTo>
                <a:cubicBezTo>
                  <a:pt x="144530" y="6085143"/>
                  <a:pt x="154696" y="6129281"/>
                  <a:pt x="169523" y="6171909"/>
                </a:cubicBezTo>
                <a:cubicBezTo>
                  <a:pt x="186429" y="6220513"/>
                  <a:pt x="207459" y="6267633"/>
                  <a:pt x="228900" y="6314413"/>
                </a:cubicBezTo>
                <a:cubicBezTo>
                  <a:pt x="291099" y="6450120"/>
                  <a:pt x="362382" y="6574629"/>
                  <a:pt x="454531" y="6694423"/>
                </a:cubicBezTo>
                <a:cubicBezTo>
                  <a:pt x="476782" y="6723350"/>
                  <a:pt x="512384" y="6739348"/>
                  <a:pt x="537658" y="6765675"/>
                </a:cubicBezTo>
                <a:cubicBezTo>
                  <a:pt x="607549" y="6838478"/>
                  <a:pt x="670079" y="6918092"/>
                  <a:pt x="739539" y="6991306"/>
                </a:cubicBezTo>
                <a:cubicBezTo>
                  <a:pt x="816598" y="7072530"/>
                  <a:pt x="893092" y="7154737"/>
                  <a:pt x="977045" y="7228813"/>
                </a:cubicBezTo>
                <a:cubicBezTo>
                  <a:pt x="1094663" y="7332594"/>
                  <a:pt x="1170279" y="7412720"/>
                  <a:pt x="1297679" y="7490070"/>
                </a:cubicBezTo>
                <a:cubicBezTo>
                  <a:pt x="1727530" y="7751050"/>
                  <a:pt x="1349893" y="7516747"/>
                  <a:pt x="1618313" y="7656325"/>
                </a:cubicBezTo>
                <a:cubicBezTo>
                  <a:pt x="1789747" y="7745470"/>
                  <a:pt x="1871243" y="7800434"/>
                  <a:pt x="2033949" y="7917582"/>
                </a:cubicBezTo>
                <a:cubicBezTo>
                  <a:pt x="2241092" y="8066725"/>
                  <a:pt x="2030379" y="7914011"/>
                  <a:pt x="2128952" y="8012584"/>
                </a:cubicBezTo>
                <a:cubicBezTo>
                  <a:pt x="2150813" y="8034445"/>
                  <a:pt x="2178343" y="8050100"/>
                  <a:pt x="2200204" y="8071961"/>
                </a:cubicBezTo>
                <a:cubicBezTo>
                  <a:pt x="2214199" y="8085956"/>
                  <a:pt x="2221835" y="8105467"/>
                  <a:pt x="2235830" y="8119462"/>
                </a:cubicBezTo>
                <a:cubicBezTo>
                  <a:pt x="2249825" y="8133457"/>
                  <a:pt x="2269336" y="8141093"/>
                  <a:pt x="2283331" y="8155088"/>
                </a:cubicBezTo>
                <a:cubicBezTo>
                  <a:pt x="2322614" y="8194371"/>
                  <a:pt x="2320661" y="8216736"/>
                  <a:pt x="2354583" y="8261966"/>
                </a:cubicBezTo>
                <a:cubicBezTo>
                  <a:pt x="2364660" y="8275401"/>
                  <a:pt x="2379279" y="8284841"/>
                  <a:pt x="2390209" y="8297592"/>
                </a:cubicBezTo>
                <a:cubicBezTo>
                  <a:pt x="2403090" y="8312619"/>
                  <a:pt x="2414331" y="8328988"/>
                  <a:pt x="2425835" y="8345093"/>
                </a:cubicBezTo>
                <a:cubicBezTo>
                  <a:pt x="2434131" y="8356707"/>
                  <a:pt x="2440298" y="8369883"/>
                  <a:pt x="2449586" y="8380719"/>
                </a:cubicBezTo>
                <a:cubicBezTo>
                  <a:pt x="2464159" y="8397721"/>
                  <a:pt x="2481253" y="8412387"/>
                  <a:pt x="2497087" y="8428221"/>
                </a:cubicBezTo>
                <a:cubicBezTo>
                  <a:pt x="2515601" y="8483765"/>
                  <a:pt x="2507462" y="8469764"/>
                  <a:pt x="2556464" y="8535099"/>
                </a:cubicBezTo>
                <a:cubicBezTo>
                  <a:pt x="2568339" y="8550933"/>
                  <a:pt x="2578095" y="8568605"/>
                  <a:pt x="2592090" y="8582600"/>
                </a:cubicBezTo>
                <a:cubicBezTo>
                  <a:pt x="2619382" y="8609892"/>
                  <a:pt x="2634093" y="8615477"/>
                  <a:pt x="2663341" y="8630101"/>
                </a:cubicBezTo>
              </a:path>
            </a:pathLst>
          </a:custGeom>
          <a:solidFill>
            <a:srgbClr val="4C19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1A84C0D-BA4C-1123-F1E4-BB75B8FF17AF}"/>
              </a:ext>
            </a:extLst>
          </p:cNvPr>
          <p:cNvSpPr/>
          <p:nvPr/>
        </p:nvSpPr>
        <p:spPr>
          <a:xfrm>
            <a:off x="5582878" y="895565"/>
            <a:ext cx="4351338" cy="4351337"/>
          </a:xfrm>
          <a:prstGeom prst="rect">
            <a:avLst/>
          </a:prstGeom>
          <a:solidFill>
            <a:srgbClr val="C924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A3459C6-EA5A-AD21-2D58-B03E9617A13A}"/>
              </a:ext>
            </a:extLst>
          </p:cNvPr>
          <p:cNvSpPr/>
          <p:nvPr/>
        </p:nvSpPr>
        <p:spPr>
          <a:xfrm>
            <a:off x="6295397" y="1425648"/>
            <a:ext cx="4351338" cy="4351337"/>
          </a:xfrm>
          <a:prstGeom prst="rect">
            <a:avLst/>
          </a:prstGeom>
          <a:solidFill>
            <a:srgbClr val="4C19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Marcador de contenido 4" descr="Un hombre con chamarra negra&#10;&#10;El contenido generado por IA puede ser incorrecto.">
            <a:extLst>
              <a:ext uri="{FF2B5EF4-FFF2-40B4-BE49-F238E27FC236}">
                <a16:creationId xmlns:a16="http://schemas.microsoft.com/office/drawing/2014/main" id="{81450B69-F2C0-519C-0B19-49537D4559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39136" y="1160606"/>
            <a:ext cx="4351338" cy="4351338"/>
          </a:xfrm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D444C5AA-A414-3306-5A8F-2E24CAB9C5B5}"/>
              </a:ext>
            </a:extLst>
          </p:cNvPr>
          <p:cNvSpPr txBox="1">
            <a:spLocks/>
          </p:cNvSpPr>
          <p:nvPr/>
        </p:nvSpPr>
        <p:spPr>
          <a:xfrm>
            <a:off x="838200" y="1425648"/>
            <a:ext cx="6868886" cy="1414958"/>
          </a:xfrm>
          <a:prstGeom prst="rect">
            <a:avLst/>
          </a:prstGeom>
        </p:spPr>
        <p:txBody>
          <a:bodyPr vert="horz" lIns="9000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Pepe Fabra Valverde</a:t>
            </a:r>
            <a:endParaRPr lang="es-ES" sz="48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A2790E8-1413-D937-3EB7-3D30292A547A}"/>
              </a:ext>
            </a:extLst>
          </p:cNvPr>
          <p:cNvSpPr txBox="1"/>
          <p:nvPr/>
        </p:nvSpPr>
        <p:spPr>
          <a:xfrm>
            <a:off x="997527" y="2920776"/>
            <a:ext cx="41633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Developer</a:t>
            </a:r>
            <a:r>
              <a:rPr lang="es-E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s-ES" sz="24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Advocate</a:t>
            </a:r>
            <a:endParaRPr lang="es-ES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s-E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Software </a:t>
            </a:r>
            <a:r>
              <a:rPr lang="es-ES" sz="24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Solutions</a:t>
            </a:r>
            <a:r>
              <a:rPr lang="es-E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s-ES" sz="24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Architect</a:t>
            </a:r>
            <a:endParaRPr lang="es-ES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8436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122" name="Picture 2" descr="Plan europeo o castillo de naipes nacional? - ATTAC España | Otro mundo es  posible">
            <a:extLst>
              <a:ext uri="{FF2B5EF4-FFF2-40B4-BE49-F238E27FC236}">
                <a16:creationId xmlns:a16="http://schemas.microsoft.com/office/drawing/2014/main" id="{6179893F-FC7B-A631-CE73-F0DA09806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59" b="18902"/>
          <a:stretch>
            <a:fillRect/>
          </a:stretch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954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Rectangle 615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146" name="Picture 2" descr="Castillo de naipes. – IFT">
            <a:extLst>
              <a:ext uri="{FF2B5EF4-FFF2-40B4-BE49-F238E27FC236}">
                <a16:creationId xmlns:a16="http://schemas.microsoft.com/office/drawing/2014/main" id="{880DD1CA-70ED-DA40-A439-3DAA199B1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28" r="1" b="25071"/>
          <a:stretch>
            <a:fillRect/>
          </a:stretch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2654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E70611-2AC4-E6E7-D545-5BC0E801B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Silo de conocimiento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D40CB73-6F33-1F61-AE2C-C3381F5784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70311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Silo on Apple TV Plus: release date. cast, plot, trailer | What to Watch">
            <a:extLst>
              <a:ext uri="{FF2B5EF4-FFF2-40B4-BE49-F238E27FC236}">
                <a16:creationId xmlns:a16="http://schemas.microsoft.com/office/drawing/2014/main" id="{7E2CDF22-C003-BC65-F0D9-A787CB8ED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>
            <a:fillRect/>
          </a:stretch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3945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BD47C-E4B6-553D-C75A-53D089A14E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E2FCD3CB-3931-8862-EDFD-FD2097155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“Quiero que todo el mundo pueda hacer de todo”</a:t>
            </a:r>
          </a:p>
        </p:txBody>
      </p:sp>
    </p:spTree>
    <p:extLst>
      <p:ext uri="{BB962C8B-B14F-4D97-AF65-F5344CB8AC3E}">
        <p14:creationId xmlns:p14="http://schemas.microsoft.com/office/powerpoint/2010/main" val="18059735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2CAB9C-761F-AF03-48D7-AF93E2616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23116EE1-A9C3-98E7-DD4B-4B12DD739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Repositorios de información</a:t>
            </a:r>
          </a:p>
        </p:txBody>
      </p:sp>
    </p:spTree>
    <p:extLst>
      <p:ext uri="{BB962C8B-B14F-4D97-AF65-F5344CB8AC3E}">
        <p14:creationId xmlns:p14="http://schemas.microsoft.com/office/powerpoint/2010/main" val="21343104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E855A2-375A-5521-BC39-7D0A37750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Concept </a:t>
            </a:r>
            <a:r>
              <a:rPr lang="es-ES" dirty="0" err="1"/>
              <a:t>Responsibility</a:t>
            </a:r>
            <a:r>
              <a:rPr lang="es-ES" dirty="0"/>
              <a:t> </a:t>
            </a:r>
            <a:r>
              <a:rPr lang="es-ES" dirty="0" err="1"/>
              <a:t>Leak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DAD1D2-E198-5A05-38B7-CB9E298734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48075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C6085C5-F037-8178-CCA5-1CC75FFBC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Arreglar en el software problemas de negocio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5679BB1F-18A2-38DC-7438-D9E5ECD39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75700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DCA99E-2B5B-412B-CF1E-AC6FD36B0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Negocio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EC6479-80EC-EA8F-F045-87CCA4118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88320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CE395-4AF1-D091-6E2C-7B0B6EAB8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rol olvidado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6CD1505-11A1-E59F-BF43-001F4603D8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2736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3D33FC-1472-E1E9-3DC7-AA0A4A9EC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Por qué digo esto</a:t>
            </a:r>
          </a:p>
        </p:txBody>
      </p:sp>
    </p:spTree>
    <p:extLst>
      <p:ext uri="{BB962C8B-B14F-4D97-AF65-F5344CB8AC3E}">
        <p14:creationId xmlns:p14="http://schemas.microsoft.com/office/powerpoint/2010/main" val="1270309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Imagen 1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88B17AD3-BAEB-D835-3C96-7842DB6445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538" b="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716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2F9A700-EAFD-BE3E-3605-1891F40FB7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687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4879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21C97-4DE1-B718-245D-948C0812EC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99C4BC77-CAC7-83BA-2336-BA8C07185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Procesos</a:t>
            </a:r>
          </a:p>
        </p:txBody>
      </p:sp>
    </p:spTree>
    <p:extLst>
      <p:ext uri="{BB962C8B-B14F-4D97-AF65-F5344CB8AC3E}">
        <p14:creationId xmlns:p14="http://schemas.microsoft.com/office/powerpoint/2010/main" val="11491419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0016D9-590A-4428-75C7-97CF237BD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9CA5E6C3-12FE-E078-0DC0-96B16AD29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Estructura</a:t>
            </a:r>
          </a:p>
        </p:txBody>
      </p:sp>
    </p:spTree>
    <p:extLst>
      <p:ext uri="{BB962C8B-B14F-4D97-AF65-F5344CB8AC3E}">
        <p14:creationId xmlns:p14="http://schemas.microsoft.com/office/powerpoint/2010/main" val="27974402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4B63E5-66DE-0CBE-87D6-9D16495BB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Business </a:t>
            </a:r>
            <a:r>
              <a:rPr lang="es-ES" dirty="0" err="1"/>
              <a:t>Analysis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B21AF75-9DC7-D21F-755C-1EED90E1A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08766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12720-3965-CBC7-5FE6-EAD130850E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03E68B-154A-B9E0-C018-1154A30F0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Documentación Funcional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5C63854-2A47-ED8E-E102-C26BCE205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27005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0E6AA-CBC7-DB82-98ED-E9D53A265A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2DA062DE-70D9-990E-554D-A8BD9BC56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 err="1">
                <a:solidFill>
                  <a:schemeClr val="bg1"/>
                </a:solidFill>
                <a:highlight>
                  <a:srgbClr val="C9247C"/>
                </a:highlight>
              </a:rPr>
              <a:t>Onboarding</a:t>
            </a:r>
            <a:endParaRPr lang="es-ES" sz="5400" b="1" dirty="0">
              <a:solidFill>
                <a:schemeClr val="bg1"/>
              </a:solidFill>
              <a:highlight>
                <a:srgbClr val="C9247C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069334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32817-B7A6-2100-E156-C0BA9C73D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CD72A46F-0374-409E-B647-681F2BDFE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 err="1">
                <a:solidFill>
                  <a:schemeClr val="bg1"/>
                </a:solidFill>
                <a:highlight>
                  <a:srgbClr val="C9247C"/>
                </a:highlight>
              </a:rPr>
              <a:t>KTPs</a:t>
            </a:r>
            <a:endParaRPr lang="es-ES" sz="5400" b="1" dirty="0">
              <a:solidFill>
                <a:schemeClr val="bg1"/>
              </a:solidFill>
              <a:highlight>
                <a:srgbClr val="C9247C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07662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3CD68-2232-AF49-EBF9-4667F4021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D302E001-A27B-DAB2-BB29-673DF67DD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Plantillas</a:t>
            </a:r>
          </a:p>
        </p:txBody>
      </p:sp>
    </p:spTree>
    <p:extLst>
      <p:ext uri="{BB962C8B-B14F-4D97-AF65-F5344CB8AC3E}">
        <p14:creationId xmlns:p14="http://schemas.microsoft.com/office/powerpoint/2010/main" val="13086792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B88ECF-E1E1-7BB5-C1C4-DB1453839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Qué podemos hacer al respecto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EBA4967-3AAD-1D88-0558-2C03DB046E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1957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4CEF3F1C-53B7-B8E0-AEA7-3B384F3A9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El problema común</a:t>
            </a:r>
          </a:p>
        </p:txBody>
      </p:sp>
    </p:spTree>
    <p:extLst>
      <p:ext uri="{BB962C8B-B14F-4D97-AF65-F5344CB8AC3E}">
        <p14:creationId xmlns:p14="http://schemas.microsoft.com/office/powerpoint/2010/main" val="16824088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26BCA-4121-73E3-1D6D-74DF5CD592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739E0495-5DFF-8E89-D699-B57EDF0D9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Navegar entre lo específico</a:t>
            </a:r>
            <a:b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</a:b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y lo genérico</a:t>
            </a:r>
          </a:p>
        </p:txBody>
      </p:sp>
    </p:spTree>
    <p:extLst>
      <p:ext uri="{BB962C8B-B14F-4D97-AF65-F5344CB8AC3E}">
        <p14:creationId xmlns:p14="http://schemas.microsoft.com/office/powerpoint/2010/main" val="26563054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25028-2F5E-5FE9-37BA-BD2CB092F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4D9E2837-87BA-8660-32C5-D1E2EDE1E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Cómo proponerlo</a:t>
            </a:r>
          </a:p>
        </p:txBody>
      </p:sp>
    </p:spTree>
    <p:extLst>
      <p:ext uri="{BB962C8B-B14F-4D97-AF65-F5344CB8AC3E}">
        <p14:creationId xmlns:p14="http://schemas.microsoft.com/office/powerpoint/2010/main" val="36014081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CA5E8-0506-3728-8CA0-3AA41AEE0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69A10063-263F-EED6-2B18-FA6C588BB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 err="1">
                <a:solidFill>
                  <a:schemeClr val="bg1"/>
                </a:solidFill>
                <a:highlight>
                  <a:srgbClr val="C9247C"/>
                </a:highlight>
              </a:rPr>
              <a:t>QAs</a:t>
            </a: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, Management &amp;</a:t>
            </a:r>
            <a:b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</a:b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16807484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FDE236-5DEE-2D98-2EE8-47AF89B01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8996C5AA-C4D5-A6F9-52C3-8F1345B0E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¿Qué aporta un Manager?</a:t>
            </a:r>
          </a:p>
        </p:txBody>
      </p:sp>
    </p:spTree>
    <p:extLst>
      <p:ext uri="{BB962C8B-B14F-4D97-AF65-F5344CB8AC3E}">
        <p14:creationId xmlns:p14="http://schemas.microsoft.com/office/powerpoint/2010/main" val="20455080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95CBAB-0F40-B89D-642E-E02FC31AE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33" name="Arc 1032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C2033ED-ABD3-64E6-E8BE-6E3ABDC1C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23052" y="511293"/>
            <a:ext cx="3937640" cy="56656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1031E48A-6FFB-BFD3-435C-6CE068872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9904" y="511293"/>
            <a:ext cx="5913895" cy="5665670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Claridad</a:t>
            </a:r>
          </a:p>
          <a:p>
            <a:pPr marL="0" indent="0">
              <a:buNone/>
            </a:pPr>
            <a:r>
              <a:rPr lang="es-ES" sz="4000" b="1" dirty="0">
                <a:solidFill>
                  <a:schemeClr val="bg1"/>
                </a:solidFill>
                <a:highlight>
                  <a:srgbClr val="C9247C"/>
                </a:highlight>
              </a:rPr>
              <a:t>Qué, cómo, quiénes, cuándo</a:t>
            </a:r>
            <a:endParaRPr lang="es-ES" sz="5400" b="1" dirty="0">
              <a:solidFill>
                <a:schemeClr val="bg1"/>
              </a:solidFill>
              <a:highlight>
                <a:srgbClr val="C9247C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3289530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07855-F969-50E9-2178-7F6F29757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BE0EE072-F26D-2D88-AC0C-6CAEC1BAF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¡¡Claridad!!</a:t>
            </a:r>
          </a:p>
        </p:txBody>
      </p:sp>
    </p:spTree>
    <p:extLst>
      <p:ext uri="{BB962C8B-B14F-4D97-AF65-F5344CB8AC3E}">
        <p14:creationId xmlns:p14="http://schemas.microsoft.com/office/powerpoint/2010/main" val="28191904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F6DD6-C98E-7F22-9B02-968F12B98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4190FBD8-7E39-1EDC-807C-913245E11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DDD</a:t>
            </a:r>
          </a:p>
        </p:txBody>
      </p:sp>
    </p:spTree>
    <p:extLst>
      <p:ext uri="{BB962C8B-B14F-4D97-AF65-F5344CB8AC3E}">
        <p14:creationId xmlns:p14="http://schemas.microsoft.com/office/powerpoint/2010/main" val="2013197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D4B514-8553-15EB-9117-2ABAEA615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37E3E791-E72C-4767-5EC1-2A4879C29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D</a:t>
            </a:r>
            <a:r>
              <a:rPr lang="es-ES" sz="5400" dirty="0">
                <a:solidFill>
                  <a:schemeClr val="bg1"/>
                </a:solidFill>
                <a:highlight>
                  <a:srgbClr val="C9247C"/>
                </a:highlight>
              </a:rPr>
              <a:t>iccionario</a:t>
            </a: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 D</a:t>
            </a:r>
            <a:r>
              <a:rPr lang="es-ES" sz="5400" dirty="0">
                <a:solidFill>
                  <a:schemeClr val="bg1"/>
                </a:solidFill>
                <a:highlight>
                  <a:srgbClr val="C9247C"/>
                </a:highlight>
              </a:rPr>
              <a:t>e</a:t>
            </a: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 </a:t>
            </a:r>
            <a:r>
              <a:rPr lang="es-ES" sz="5400" dirty="0" err="1">
                <a:solidFill>
                  <a:schemeClr val="bg1"/>
                </a:solidFill>
                <a:highlight>
                  <a:srgbClr val="C9247C"/>
                </a:highlight>
              </a:rPr>
              <a:t>enten</a:t>
            </a:r>
            <a:r>
              <a:rPr lang="es-ES" sz="5400" b="1" dirty="0" err="1">
                <a:solidFill>
                  <a:schemeClr val="bg1"/>
                </a:solidFill>
                <a:highlight>
                  <a:srgbClr val="C9247C"/>
                </a:highlight>
              </a:rPr>
              <a:t>D</a:t>
            </a:r>
            <a:r>
              <a:rPr lang="es-ES" sz="5400" dirty="0" err="1">
                <a:solidFill>
                  <a:schemeClr val="bg1"/>
                </a:solidFill>
                <a:highlight>
                  <a:srgbClr val="C9247C"/>
                </a:highlight>
              </a:rPr>
              <a:t>imiento</a:t>
            </a:r>
            <a:endParaRPr lang="es-ES" sz="5400" dirty="0">
              <a:solidFill>
                <a:schemeClr val="bg1"/>
              </a:solidFill>
              <a:highlight>
                <a:srgbClr val="C9247C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977509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AC3ECE-436C-AEA7-4130-440391A5D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BE4D6F99-8D92-55BE-73F5-390E7801E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 err="1">
                <a:solidFill>
                  <a:schemeClr val="bg1"/>
                </a:solidFill>
                <a:highlight>
                  <a:srgbClr val="C9247C"/>
                </a:highlight>
              </a:rPr>
              <a:t>GenAI</a:t>
            </a: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: Autocompletado moderno</a:t>
            </a:r>
            <a:endParaRPr lang="es-ES" sz="5400" dirty="0">
              <a:solidFill>
                <a:schemeClr val="bg1"/>
              </a:solidFill>
              <a:highlight>
                <a:srgbClr val="C9247C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2757391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AC536-C4DD-1CD9-810C-3C43C59E75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3A04CC-2C9E-B41D-205B-60FB7C1A3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Recapitulemos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5C7E87-E119-B320-61EF-810ACDD940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17359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BA53CB-5684-7B57-AEE5-C9F92F1FF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117A986F-4CE9-2C4D-557E-A556A6CC2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El problema común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sz="4000" dirty="0"/>
              <a:t>Solo algunas personas saben funcionar</a:t>
            </a:r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1168985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3F452-03B1-461A-CC55-7833C1DC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C7E8F682-0713-08E6-8C32-9B234B21D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1. No asumamos, confirmemos</a:t>
            </a:r>
          </a:p>
        </p:txBody>
      </p:sp>
    </p:spTree>
    <p:extLst>
      <p:ext uri="{BB962C8B-B14F-4D97-AF65-F5344CB8AC3E}">
        <p14:creationId xmlns:p14="http://schemas.microsoft.com/office/powerpoint/2010/main" val="20751194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8B0AE-AF3E-974C-55E7-771F86063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AD1D4374-C294-594A-334E-0DE1CEC7A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1. No asumamos, confirmemos</a:t>
            </a:r>
          </a:p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2. Documentador</a:t>
            </a:r>
          </a:p>
        </p:txBody>
      </p:sp>
    </p:spTree>
    <p:extLst>
      <p:ext uri="{BB962C8B-B14F-4D97-AF65-F5344CB8AC3E}">
        <p14:creationId xmlns:p14="http://schemas.microsoft.com/office/powerpoint/2010/main" val="8407461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9F6B82-F292-92FC-6DBF-8CEA98508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8E30C9B6-30EF-1B7B-CB45-31B1E70DF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1. No asumamos, confirmemos</a:t>
            </a:r>
          </a:p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2. Documentador</a:t>
            </a:r>
          </a:p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3. Procesos, Estructuras y Silos</a:t>
            </a:r>
          </a:p>
        </p:txBody>
      </p:sp>
    </p:spTree>
    <p:extLst>
      <p:ext uri="{BB962C8B-B14F-4D97-AF65-F5344CB8AC3E}">
        <p14:creationId xmlns:p14="http://schemas.microsoft.com/office/powerpoint/2010/main" val="39019815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E624F6-F01A-37C7-79CE-7D8F4087C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3A59E0A8-14D5-4FB0-22A5-BFED178B7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1. No asumamos, confirmemos</a:t>
            </a:r>
          </a:p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2. Documentador</a:t>
            </a:r>
          </a:p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3. Procesos, Estructuras y Silos</a:t>
            </a:r>
          </a:p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4. Aporta claridad o no aportas</a:t>
            </a:r>
          </a:p>
        </p:txBody>
      </p:sp>
    </p:spTree>
    <p:extLst>
      <p:ext uri="{BB962C8B-B14F-4D97-AF65-F5344CB8AC3E}">
        <p14:creationId xmlns:p14="http://schemas.microsoft.com/office/powerpoint/2010/main" val="27927732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04C42-F806-74AC-AF59-A6C833B31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54874EAE-C44B-105B-F554-975CBC0BC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La gente no entiende lo que hace</a:t>
            </a:r>
          </a:p>
        </p:txBody>
      </p:sp>
    </p:spTree>
    <p:extLst>
      <p:ext uri="{BB962C8B-B14F-4D97-AF65-F5344CB8AC3E}">
        <p14:creationId xmlns:p14="http://schemas.microsoft.com/office/powerpoint/2010/main" val="8993207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7DC6F-4C54-7DA1-88E1-07CDBE65D4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6B135FD2-250E-A89B-3F1A-7662DFBCB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La gente no entiende lo que hace, por eso hace lo </a:t>
            </a:r>
            <a:r>
              <a:rPr lang="es-ES" sz="5400" b="1">
                <a:solidFill>
                  <a:schemeClr val="bg1"/>
                </a:solidFill>
                <a:highlight>
                  <a:srgbClr val="C9247C"/>
                </a:highlight>
              </a:rPr>
              <a:t>que entiende</a:t>
            </a:r>
            <a:endParaRPr lang="es-ES" sz="5400" b="1" dirty="0">
              <a:solidFill>
                <a:schemeClr val="bg1"/>
              </a:solidFill>
              <a:highlight>
                <a:srgbClr val="C9247C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537009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343195FE-6C84-8DDF-A22D-F571D04272F5}"/>
              </a:ext>
            </a:extLst>
          </p:cNvPr>
          <p:cNvSpPr/>
          <p:nvPr/>
        </p:nvSpPr>
        <p:spPr>
          <a:xfrm>
            <a:off x="2899955" y="0"/>
            <a:ext cx="9292046" cy="6858000"/>
          </a:xfrm>
          <a:prstGeom prst="rect">
            <a:avLst/>
          </a:prstGeom>
          <a:solidFill>
            <a:srgbClr val="C924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CFE4D0B0-4BFA-40DA-0F0C-236A3D7BFF67}"/>
              </a:ext>
            </a:extLst>
          </p:cNvPr>
          <p:cNvSpPr/>
          <p:nvPr/>
        </p:nvSpPr>
        <p:spPr>
          <a:xfrm rot="2172560">
            <a:off x="-2579346" y="-3467722"/>
            <a:ext cx="8850877" cy="8850877"/>
          </a:xfrm>
          <a:prstGeom prst="rect">
            <a:avLst/>
          </a:prstGeom>
          <a:solidFill>
            <a:srgbClr val="4C19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7017615-A135-6A91-BF1D-A6348935FF5E}"/>
              </a:ext>
            </a:extLst>
          </p:cNvPr>
          <p:cNvSpPr/>
          <p:nvPr/>
        </p:nvSpPr>
        <p:spPr>
          <a:xfrm>
            <a:off x="5605153" y="506942"/>
            <a:ext cx="6739247" cy="6635773"/>
          </a:xfrm>
          <a:prstGeom prst="rect">
            <a:avLst/>
          </a:prstGeom>
          <a:solidFill>
            <a:srgbClr val="C924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9239B5F-384E-1AB1-BFAF-849B4F69B538}"/>
              </a:ext>
            </a:extLst>
          </p:cNvPr>
          <p:cNvSpPr txBox="1"/>
          <p:nvPr/>
        </p:nvSpPr>
        <p:spPr>
          <a:xfrm>
            <a:off x="590350" y="932902"/>
            <a:ext cx="4182555" cy="37789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3800"/>
              </a:lnSpc>
            </a:pPr>
            <a:r>
              <a:rPr lang="es-ES" sz="1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SLI</a:t>
            </a:r>
          </a:p>
          <a:p>
            <a:pPr>
              <a:lnSpc>
                <a:spcPts val="13800"/>
              </a:lnSpc>
            </a:pPr>
            <a:r>
              <a:rPr lang="es-ES" sz="1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DES</a:t>
            </a:r>
          </a:p>
        </p:txBody>
      </p:sp>
      <p:pic>
        <p:nvPicPr>
          <p:cNvPr id="7170" name="Picture 2" descr="QR Code Generator | Create Your Free QR Codes">
            <a:extLst>
              <a:ext uri="{FF2B5EF4-FFF2-40B4-BE49-F238E27FC236}">
                <a16:creationId xmlns:a16="http://schemas.microsoft.com/office/drawing/2014/main" id="{F18085D5-77C3-3593-19DA-34D16AFD0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8978" y="1367349"/>
            <a:ext cx="4696691" cy="4696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4854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EDC41C-BECF-74B5-67E7-C7F04D316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24608EDB-A26D-432D-53EA-4E2665A60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Problemas de personas</a:t>
            </a:r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3230757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BC7E8-94DD-A1A5-8863-823947074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99C9D961-5C0E-AB8E-6FDA-7CCFE03C0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5811838"/>
          </a:xfrm>
        </p:spPr>
        <p:txBody>
          <a:bodyPr lIns="90000" anchor="ctr">
            <a:normAutofit/>
          </a:bodyPr>
          <a:lstStyle/>
          <a:p>
            <a:pPr marL="0" indent="0">
              <a:buNone/>
            </a:pPr>
            <a:r>
              <a:rPr lang="es-ES" sz="5400" b="1" dirty="0" err="1">
                <a:solidFill>
                  <a:schemeClr val="bg1"/>
                </a:solidFill>
                <a:highlight>
                  <a:srgbClr val="C9247C"/>
                </a:highlight>
              </a:rPr>
              <a:t>Conway’s</a:t>
            </a:r>
            <a:r>
              <a:rPr lang="es-ES" sz="5400" b="1" dirty="0">
                <a:solidFill>
                  <a:schemeClr val="bg1"/>
                </a:solidFill>
                <a:highlight>
                  <a:srgbClr val="C9247C"/>
                </a:highlight>
              </a:rPr>
              <a:t> </a:t>
            </a:r>
            <a:r>
              <a:rPr lang="es-ES" sz="5400" b="1" dirty="0" err="1">
                <a:solidFill>
                  <a:schemeClr val="bg1"/>
                </a:solidFill>
                <a:highlight>
                  <a:srgbClr val="C9247C"/>
                </a:highlight>
              </a:rPr>
              <a:t>Law</a:t>
            </a:r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1184339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F69BF8-3FF8-6AF9-32A8-43EE0A58B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Conocimiento</a:t>
            </a:r>
          </a:p>
        </p:txBody>
      </p:sp>
    </p:spTree>
    <p:extLst>
      <p:ext uri="{BB962C8B-B14F-4D97-AF65-F5344CB8AC3E}">
        <p14:creationId xmlns:p14="http://schemas.microsoft.com/office/powerpoint/2010/main" val="2375733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C7EBF-65ED-5959-FF92-46ED91794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A3BF05-AA2E-41D3-64C4-115C91BAF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Decisiones</a:t>
            </a:r>
          </a:p>
        </p:txBody>
      </p:sp>
    </p:spTree>
    <p:extLst>
      <p:ext uri="{BB962C8B-B14F-4D97-AF65-F5344CB8AC3E}">
        <p14:creationId xmlns:p14="http://schemas.microsoft.com/office/powerpoint/2010/main" val="8525740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6669</TotalTime>
  <Words>217</Words>
  <Application>Microsoft Macintosh PowerPoint</Application>
  <PresentationFormat>Panorámica</PresentationFormat>
  <Paragraphs>57</Paragraphs>
  <Slides>56</Slides>
  <Notes>0</Notes>
  <HiddenSlides>1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56</vt:i4>
      </vt:variant>
    </vt:vector>
  </HeadingPairs>
  <TitlesOfParts>
    <vt:vector size="61" baseType="lpstr">
      <vt:lpstr>Aptos</vt:lpstr>
      <vt:lpstr>Arial</vt:lpstr>
      <vt:lpstr>Calibri</vt:lpstr>
      <vt:lpstr>Roboto</vt:lpstr>
      <vt:lpstr>Tema de Office</vt:lpstr>
      <vt:lpstr>No entiendes tu proyecto… y yo tampoco</vt:lpstr>
      <vt:lpstr>Presentación de PowerPoint</vt:lpstr>
      <vt:lpstr>Por qué digo esto</vt:lpstr>
      <vt:lpstr>Presentación de PowerPoint</vt:lpstr>
      <vt:lpstr>Presentación de PowerPoint</vt:lpstr>
      <vt:lpstr>Presentación de PowerPoint</vt:lpstr>
      <vt:lpstr>Presentación de PowerPoint</vt:lpstr>
      <vt:lpstr>Conocimiento</vt:lpstr>
      <vt:lpstr>Decisiones</vt:lpstr>
      <vt:lpstr>Dodecaedro del conocimiento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Castillo de naipes</vt:lpstr>
      <vt:lpstr>Presentación de PowerPoint</vt:lpstr>
      <vt:lpstr>Presentación de PowerPoint</vt:lpstr>
      <vt:lpstr>Silo de conocimiento</vt:lpstr>
      <vt:lpstr>Presentación de PowerPoint</vt:lpstr>
      <vt:lpstr>Presentación de PowerPoint</vt:lpstr>
      <vt:lpstr>Presentación de PowerPoint</vt:lpstr>
      <vt:lpstr>Concept Responsibility Leak</vt:lpstr>
      <vt:lpstr>Arreglar en el software problemas de negocio</vt:lpstr>
      <vt:lpstr>Negocio</vt:lpstr>
      <vt:lpstr>El rol olvidado</vt:lpstr>
      <vt:lpstr>Presentación de PowerPoint</vt:lpstr>
      <vt:lpstr>Presentación de PowerPoint</vt:lpstr>
      <vt:lpstr>Presentación de PowerPoint</vt:lpstr>
      <vt:lpstr>Presentación de PowerPoint</vt:lpstr>
      <vt:lpstr>Business Analysis</vt:lpstr>
      <vt:lpstr>Documentación Funcional</vt:lpstr>
      <vt:lpstr>Presentación de PowerPoint</vt:lpstr>
      <vt:lpstr>Presentación de PowerPoint</vt:lpstr>
      <vt:lpstr>Presentación de PowerPoint</vt:lpstr>
      <vt:lpstr>Qué podemos hacer al respecto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Recapitulemos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EXT JOSE FABRA VALVERDE</dc:creator>
  <cp:lastModifiedBy>Fabra Valverde, Jose</cp:lastModifiedBy>
  <cp:revision>20</cp:revision>
  <dcterms:created xsi:type="dcterms:W3CDTF">2025-05-15T08:16:17Z</dcterms:created>
  <dcterms:modified xsi:type="dcterms:W3CDTF">2025-06-14T07:38:30Z</dcterms:modified>
</cp:coreProperties>
</file>

<file path=docProps/thumbnail.jpeg>
</file>